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46"/>
  </p:notesMasterIdLst>
  <p:handoutMasterIdLst>
    <p:handoutMasterId r:id="rId47"/>
  </p:handoutMasterIdLst>
  <p:sldIdLst>
    <p:sldId id="256" r:id="rId5"/>
    <p:sldId id="257" r:id="rId6"/>
    <p:sldId id="278" r:id="rId7"/>
    <p:sldId id="270" r:id="rId8"/>
    <p:sldId id="258" r:id="rId9"/>
    <p:sldId id="414" r:id="rId10"/>
    <p:sldId id="415" r:id="rId11"/>
    <p:sldId id="416" r:id="rId12"/>
    <p:sldId id="267" r:id="rId13"/>
    <p:sldId id="282" r:id="rId14"/>
    <p:sldId id="260" r:id="rId15"/>
    <p:sldId id="305" r:id="rId16"/>
    <p:sldId id="268" r:id="rId17"/>
    <p:sldId id="306" r:id="rId18"/>
    <p:sldId id="272" r:id="rId19"/>
    <p:sldId id="273" r:id="rId20"/>
    <p:sldId id="274" r:id="rId21"/>
    <p:sldId id="288" r:id="rId22"/>
    <p:sldId id="289" r:id="rId23"/>
    <p:sldId id="290" r:id="rId24"/>
    <p:sldId id="308" r:id="rId25"/>
    <p:sldId id="291" r:id="rId26"/>
    <p:sldId id="292" r:id="rId27"/>
    <p:sldId id="293" r:id="rId28"/>
    <p:sldId id="294" r:id="rId29"/>
    <p:sldId id="281" r:id="rId30"/>
    <p:sldId id="261" r:id="rId31"/>
    <p:sldId id="413" r:id="rId32"/>
    <p:sldId id="335" r:id="rId33"/>
    <p:sldId id="283" r:id="rId34"/>
    <p:sldId id="284" r:id="rId35"/>
    <p:sldId id="285" r:id="rId36"/>
    <p:sldId id="301" r:id="rId37"/>
    <p:sldId id="295" r:id="rId38"/>
    <p:sldId id="296" r:id="rId39"/>
    <p:sldId id="297" r:id="rId40"/>
    <p:sldId id="298" r:id="rId41"/>
    <p:sldId id="286" r:id="rId42"/>
    <p:sldId id="287" r:id="rId43"/>
    <p:sldId id="280" r:id="rId44"/>
    <p:sldId id="300" r:id="rId45"/>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ucklin, Rebecca S" initials="BRS" lastIdx="33" clrIdx="0">
    <p:extLst>
      <p:ext uri="{19B8F6BF-5375-455C-9EA6-DF929625EA0E}">
        <p15:presenceInfo xmlns:p15="http://schemas.microsoft.com/office/powerpoint/2012/main" userId="S-1-5-21-1343024091-1383384898-725345543-840362" providerId="AD"/>
      </p:ext>
    </p:extLst>
  </p:cmAuthor>
  <p:cmAuthor id="2" name="Worth, Wensday" initials="WW" lastIdx="13" clrIdx="1">
    <p:extLst>
      <p:ext uri="{19B8F6BF-5375-455C-9EA6-DF929625EA0E}">
        <p15:presenceInfo xmlns:p15="http://schemas.microsoft.com/office/powerpoint/2012/main" userId="S-1-5-21-1343024091-1383384898-725345543-659270" providerId="AD"/>
      </p:ext>
    </p:extLst>
  </p:cmAuthor>
  <p:cmAuthor id="3" name="Bucklin, Becky S" initials="BS" lastIdx="60" clrIdx="2">
    <p:extLst>
      <p:ext uri="{19B8F6BF-5375-455C-9EA6-DF929625EA0E}">
        <p15:presenceInfo xmlns:p15="http://schemas.microsoft.com/office/powerpoint/2012/main" userId="S::rsbucklin@uiowa.edu::92409861-9298-4a73-8093-c2eb1150ebe9" providerId="AD"/>
      </p:ext>
    </p:extLst>
  </p:cmAuthor>
  <p:cmAuthor id="4" name="Evett, Stephanie M" initials="ESM" lastIdx="31" clrIdx="3">
    <p:extLst>
      <p:ext uri="{19B8F6BF-5375-455C-9EA6-DF929625EA0E}">
        <p15:presenceInfo xmlns:p15="http://schemas.microsoft.com/office/powerpoint/2012/main" userId="S::evett@uiowa.edu::f2791e2e-48c7-4e58-bd2a-4597e0755005" providerId="AD"/>
      </p:ext>
    </p:extLst>
  </p:cmAuthor>
  <p:cmAuthor id="5" name="Meyer, Meredith L" initials="ML" lastIdx="56" clrIdx="4">
    <p:extLst>
      <p:ext uri="{19B8F6BF-5375-455C-9EA6-DF929625EA0E}">
        <p15:presenceInfo xmlns:p15="http://schemas.microsoft.com/office/powerpoint/2012/main" userId="S::mermeyer@uiowa.edu::eefaf0c7-0bbb-45df-a1f6-0050c06391d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589B0"/>
    <a:srgbClr val="709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8C7E05-4E4E-44A5-ABF7-72BC39AB2FB8}" v="2" dt="2023-08-29T16:59:56.939"/>
    <p1510:client id="{9D9980B0-C1E4-4632-BAA4-398E2D79FF2A}" v="1" dt="2023-07-28T17:07:57.4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157" autoAdjust="0"/>
  </p:normalViewPr>
  <p:slideViewPr>
    <p:cSldViewPr snapToGrid="0">
      <p:cViewPr varScale="1">
        <p:scale>
          <a:sx n="41" d="100"/>
          <a:sy n="41" d="100"/>
        </p:scale>
        <p:origin x="153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yer, Meredith L" userId="S::mermeyer@uiowa.edu::eefaf0c7-0bbb-45df-a1f6-0050c06391d6" providerId="AD" clId="Web-{BC7AF497-59DD-4519-BE1B-6669DF1E6B24}"/>
    <pc:docChg chg="modSld">
      <pc:chgData name="Meyer, Meredith L" userId="S::mermeyer@uiowa.edu::eefaf0c7-0bbb-45df-a1f6-0050c06391d6" providerId="AD" clId="Web-{BC7AF497-59DD-4519-BE1B-6669DF1E6B24}" dt="2023-07-03T14:42:07.933" v="1" actId="14100"/>
      <pc:docMkLst>
        <pc:docMk/>
      </pc:docMkLst>
      <pc:sldChg chg="modSp">
        <pc:chgData name="Meyer, Meredith L" userId="S::mermeyer@uiowa.edu::eefaf0c7-0bbb-45df-a1f6-0050c06391d6" providerId="AD" clId="Web-{BC7AF497-59DD-4519-BE1B-6669DF1E6B24}" dt="2023-07-03T14:42:07.933" v="1" actId="14100"/>
        <pc:sldMkLst>
          <pc:docMk/>
          <pc:sldMk cId="916851368" sldId="289"/>
        </pc:sldMkLst>
        <pc:picChg chg="mod">
          <ac:chgData name="Meyer, Meredith L" userId="S::mermeyer@uiowa.edu::eefaf0c7-0bbb-45df-a1f6-0050c06391d6" providerId="AD" clId="Web-{BC7AF497-59DD-4519-BE1B-6669DF1E6B24}" dt="2023-07-03T14:42:07.933" v="1" actId="14100"/>
          <ac:picMkLst>
            <pc:docMk/>
            <pc:sldMk cId="916851368" sldId="289"/>
            <ac:picMk id="3" creationId="{02939D9D-0EF2-FCC2-4E8F-895A027D2299}"/>
          </ac:picMkLst>
        </pc:picChg>
      </pc:sldChg>
    </pc:docChg>
  </pc:docChgLst>
  <pc:docChgLst>
    <pc:chgData name="Morris, Caitlin A" userId="32ec1448-3c4b-4666-8ba6-eb1684449489" providerId="ADAL" clId="{A4C0ADBA-3350-45F3-9B2F-C98523F2EC35}"/>
    <pc:docChg chg="modSld">
      <pc:chgData name="Morris, Caitlin A" userId="32ec1448-3c4b-4666-8ba6-eb1684449489" providerId="ADAL" clId="{A4C0ADBA-3350-45F3-9B2F-C98523F2EC35}" dt="2021-09-13T20:18:43.569" v="0"/>
      <pc:docMkLst>
        <pc:docMk/>
      </pc:docMkLst>
      <pc:sldChg chg="modCm">
        <pc:chgData name="Morris, Caitlin A" userId="32ec1448-3c4b-4666-8ba6-eb1684449489" providerId="ADAL" clId="{A4C0ADBA-3350-45F3-9B2F-C98523F2EC35}" dt="2021-09-13T20:18:43.569" v="0"/>
        <pc:sldMkLst>
          <pc:docMk/>
          <pc:sldMk cId="2974876484" sldId="292"/>
        </pc:sldMkLst>
      </pc:sldChg>
    </pc:docChg>
  </pc:docChgLst>
  <pc:docChgLst>
    <pc:chgData name="Meyer, Meredith L" userId="S::mermeyer@uiowa.edu::eefaf0c7-0bbb-45df-a1f6-0050c06391d6" providerId="AD" clId="Web-{2EBEDF3B-1E96-4F1A-AB82-E72F0365F4DF}"/>
    <pc:docChg chg="modSld">
      <pc:chgData name="Meyer, Meredith L" userId="S::mermeyer@uiowa.edu::eefaf0c7-0bbb-45df-a1f6-0050c06391d6" providerId="AD" clId="Web-{2EBEDF3B-1E96-4F1A-AB82-E72F0365F4DF}" dt="2023-07-03T18:16:08.768" v="252" actId="20577"/>
      <pc:docMkLst>
        <pc:docMk/>
      </pc:docMkLst>
      <pc:sldChg chg="addSp delSp modSp">
        <pc:chgData name="Meyer, Meredith L" userId="S::mermeyer@uiowa.edu::eefaf0c7-0bbb-45df-a1f6-0050c06391d6" providerId="AD" clId="Web-{2EBEDF3B-1E96-4F1A-AB82-E72F0365F4DF}" dt="2023-07-03T18:16:08.768" v="252" actId="20577"/>
        <pc:sldMkLst>
          <pc:docMk/>
          <pc:sldMk cId="1188787108" sldId="295"/>
        </pc:sldMkLst>
        <pc:spChg chg="add mod">
          <ac:chgData name="Meyer, Meredith L" userId="S::mermeyer@uiowa.edu::eefaf0c7-0bbb-45df-a1f6-0050c06391d6" providerId="AD" clId="Web-{2EBEDF3B-1E96-4F1A-AB82-E72F0365F4DF}" dt="2023-07-03T18:16:08.768" v="252" actId="20577"/>
          <ac:spMkLst>
            <pc:docMk/>
            <pc:sldMk cId="1188787108" sldId="295"/>
            <ac:spMk id="3" creationId="{89CE77EF-A808-4747-368E-B915E9A92018}"/>
          </ac:spMkLst>
        </pc:spChg>
        <pc:spChg chg="del mod">
          <ac:chgData name="Meyer, Meredith L" userId="S::mermeyer@uiowa.edu::eefaf0c7-0bbb-45df-a1f6-0050c06391d6" providerId="AD" clId="Web-{2EBEDF3B-1E96-4F1A-AB82-E72F0365F4DF}" dt="2023-07-03T18:15:43.423" v="242"/>
          <ac:spMkLst>
            <pc:docMk/>
            <pc:sldMk cId="1188787108" sldId="295"/>
            <ac:spMk id="5" creationId="{00000000-0000-0000-0000-000000000000}"/>
          </ac:spMkLst>
        </pc:spChg>
      </pc:sldChg>
    </pc:docChg>
  </pc:docChgLst>
  <pc:docChgLst>
    <pc:chgData name="Morris, Caitlin A" userId="S::caimorris@uiowa.edu::32ec1448-3c4b-4666-8ba6-eb1684449489" providerId="AD" clId="Web-{EA41A860-E717-415F-9111-8A0A05349682}"/>
    <pc:docChg chg="modSld">
      <pc:chgData name="Morris, Caitlin A" userId="S::caimorris@uiowa.edu::32ec1448-3c4b-4666-8ba6-eb1684449489" providerId="AD" clId="Web-{EA41A860-E717-415F-9111-8A0A05349682}" dt="2021-08-17T15:50:43.883" v="7" actId="20577"/>
      <pc:docMkLst>
        <pc:docMk/>
      </pc:docMkLst>
      <pc:sldChg chg="modSp">
        <pc:chgData name="Morris, Caitlin A" userId="S::caimorris@uiowa.edu::32ec1448-3c4b-4666-8ba6-eb1684449489" providerId="AD" clId="Web-{EA41A860-E717-415F-9111-8A0A05349682}" dt="2021-08-17T15:50:43.883" v="7" actId="20577"/>
        <pc:sldMkLst>
          <pc:docMk/>
          <pc:sldMk cId="293055597" sldId="281"/>
        </pc:sldMkLst>
        <pc:spChg chg="mod">
          <ac:chgData name="Morris, Caitlin A" userId="S::caimorris@uiowa.edu::32ec1448-3c4b-4666-8ba6-eb1684449489" providerId="AD" clId="Web-{EA41A860-E717-415F-9111-8A0A05349682}" dt="2021-08-17T15:50:43.883" v="7" actId="20577"/>
          <ac:spMkLst>
            <pc:docMk/>
            <pc:sldMk cId="293055597" sldId="281"/>
            <ac:spMk id="7" creationId="{00000000-0000-0000-0000-000000000000}"/>
          </ac:spMkLst>
        </pc:spChg>
      </pc:sldChg>
      <pc:sldChg chg="modSp">
        <pc:chgData name="Morris, Caitlin A" userId="S::caimorris@uiowa.edu::32ec1448-3c4b-4666-8ba6-eb1684449489" providerId="AD" clId="Web-{EA41A860-E717-415F-9111-8A0A05349682}" dt="2021-08-17T15:50:32.305" v="4" actId="20577"/>
        <pc:sldMkLst>
          <pc:docMk/>
          <pc:sldMk cId="1130620700" sldId="294"/>
        </pc:sldMkLst>
        <pc:spChg chg="mod">
          <ac:chgData name="Morris, Caitlin A" userId="S::caimorris@uiowa.edu::32ec1448-3c4b-4666-8ba6-eb1684449489" providerId="AD" clId="Web-{EA41A860-E717-415F-9111-8A0A05349682}" dt="2021-08-17T15:50:32.305" v="4" actId="20577"/>
          <ac:spMkLst>
            <pc:docMk/>
            <pc:sldMk cId="1130620700" sldId="294"/>
            <ac:spMk id="5" creationId="{00000000-0000-0000-0000-000000000000}"/>
          </ac:spMkLst>
        </pc:spChg>
      </pc:sldChg>
    </pc:docChg>
  </pc:docChgLst>
  <pc:docChgLst>
    <pc:chgData name="Meyer, Meredith L" userId="S::mermeyer@uiowa.edu::eefaf0c7-0bbb-45df-a1f6-0050c06391d6" providerId="AD" clId="Web-{226E3833-7039-9EF0-FC97-9BCA09B6EE20}"/>
    <pc:docChg chg="modSld">
      <pc:chgData name="Meyer, Meredith L" userId="S::mermeyer@uiowa.edu::eefaf0c7-0bbb-45df-a1f6-0050c06391d6" providerId="AD" clId="Web-{226E3833-7039-9EF0-FC97-9BCA09B6EE20}" dt="2023-07-04T17:17:16.729" v="11" actId="14100"/>
      <pc:docMkLst>
        <pc:docMk/>
      </pc:docMkLst>
      <pc:sldChg chg="addSp delSp modSp">
        <pc:chgData name="Meyer, Meredith L" userId="S::mermeyer@uiowa.edu::eefaf0c7-0bbb-45df-a1f6-0050c06391d6" providerId="AD" clId="Web-{226E3833-7039-9EF0-FC97-9BCA09B6EE20}" dt="2023-07-04T17:17:16.729" v="11" actId="14100"/>
        <pc:sldMkLst>
          <pc:docMk/>
          <pc:sldMk cId="25255509" sldId="282"/>
        </pc:sldMkLst>
        <pc:picChg chg="del">
          <ac:chgData name="Meyer, Meredith L" userId="S::mermeyer@uiowa.edu::eefaf0c7-0bbb-45df-a1f6-0050c06391d6" providerId="AD" clId="Web-{226E3833-7039-9EF0-FC97-9BCA09B6EE20}" dt="2023-07-04T17:14:50.959" v="0"/>
          <ac:picMkLst>
            <pc:docMk/>
            <pc:sldMk cId="25255509" sldId="282"/>
            <ac:picMk id="3" creationId="{6BF4A669-8E4C-3B85-2067-954125D3B73E}"/>
          </ac:picMkLst>
        </pc:picChg>
        <pc:picChg chg="add del mod">
          <ac:chgData name="Meyer, Meredith L" userId="S::mermeyer@uiowa.edu::eefaf0c7-0bbb-45df-a1f6-0050c06391d6" providerId="AD" clId="Web-{226E3833-7039-9EF0-FC97-9BCA09B6EE20}" dt="2023-07-04T17:16:16.774" v="3"/>
          <ac:picMkLst>
            <pc:docMk/>
            <pc:sldMk cId="25255509" sldId="282"/>
            <ac:picMk id="4" creationId="{DF18A946-9C6C-DC31-5159-1BE02D7E320E}"/>
          </ac:picMkLst>
        </pc:picChg>
        <pc:picChg chg="add mod">
          <ac:chgData name="Meyer, Meredith L" userId="S::mermeyer@uiowa.edu::eefaf0c7-0bbb-45df-a1f6-0050c06391d6" providerId="AD" clId="Web-{226E3833-7039-9EF0-FC97-9BCA09B6EE20}" dt="2023-07-04T17:17:16.729" v="11" actId="14100"/>
          <ac:picMkLst>
            <pc:docMk/>
            <pc:sldMk cId="25255509" sldId="282"/>
            <ac:picMk id="6" creationId="{94FB70F6-1997-D807-8845-35A6E3E9B376}"/>
          </ac:picMkLst>
        </pc:picChg>
      </pc:sldChg>
    </pc:docChg>
  </pc:docChgLst>
  <pc:docChgLst>
    <pc:chgData name="Meyer, Meredith L" userId="S::mermeyer@uiowa.edu::eefaf0c7-0bbb-45df-a1f6-0050c06391d6" providerId="AD" clId="Web-{849B40AD-1C69-414D-91FA-79A1DC6BBE3D}"/>
    <pc:docChg chg="modSld">
      <pc:chgData name="Meyer, Meredith L" userId="S::mermeyer@uiowa.edu::eefaf0c7-0bbb-45df-a1f6-0050c06391d6" providerId="AD" clId="Web-{849B40AD-1C69-414D-91FA-79A1DC6BBE3D}" dt="2023-06-30T15:31:00.133" v="132"/>
      <pc:docMkLst>
        <pc:docMk/>
      </pc:docMkLst>
      <pc:sldChg chg="modNotes">
        <pc:chgData name="Meyer, Meredith L" userId="S::mermeyer@uiowa.edu::eefaf0c7-0bbb-45df-a1f6-0050c06391d6" providerId="AD" clId="Web-{849B40AD-1C69-414D-91FA-79A1DC6BBE3D}" dt="2023-06-30T15:19:34.881" v="5"/>
        <pc:sldMkLst>
          <pc:docMk/>
          <pc:sldMk cId="641651492" sldId="288"/>
        </pc:sldMkLst>
      </pc:sldChg>
      <pc:sldChg chg="modSp modNotes">
        <pc:chgData name="Meyer, Meredith L" userId="S::mermeyer@uiowa.edu::eefaf0c7-0bbb-45df-a1f6-0050c06391d6" providerId="AD" clId="Web-{849B40AD-1C69-414D-91FA-79A1DC6BBE3D}" dt="2023-06-30T15:31:00.133" v="132"/>
        <pc:sldMkLst>
          <pc:docMk/>
          <pc:sldMk cId="916851368" sldId="289"/>
        </pc:sldMkLst>
        <pc:spChg chg="mod">
          <ac:chgData name="Meyer, Meredith L" userId="S::mermeyer@uiowa.edu::eefaf0c7-0bbb-45df-a1f6-0050c06391d6" providerId="AD" clId="Web-{849B40AD-1C69-414D-91FA-79A1DC6BBE3D}" dt="2023-06-30T15:22:43.230" v="65" actId="1076"/>
          <ac:spMkLst>
            <pc:docMk/>
            <pc:sldMk cId="916851368" sldId="289"/>
            <ac:spMk id="2" creationId="{00000000-0000-0000-0000-000000000000}"/>
          </ac:spMkLst>
        </pc:spChg>
        <pc:spChg chg="mod">
          <ac:chgData name="Meyer, Meredith L" userId="S::mermeyer@uiowa.edu::eefaf0c7-0bbb-45df-a1f6-0050c06391d6" providerId="AD" clId="Web-{849B40AD-1C69-414D-91FA-79A1DC6BBE3D}" dt="2023-06-30T15:22:19.792" v="60" actId="20577"/>
          <ac:spMkLst>
            <pc:docMk/>
            <pc:sldMk cId="916851368" sldId="289"/>
            <ac:spMk id="8" creationId="{00000000-0000-0000-0000-000000000000}"/>
          </ac:spMkLst>
        </pc:spChg>
        <pc:picChg chg="mod">
          <ac:chgData name="Meyer, Meredith L" userId="S::mermeyer@uiowa.edu::eefaf0c7-0bbb-45df-a1f6-0050c06391d6" providerId="AD" clId="Web-{849B40AD-1C69-414D-91FA-79A1DC6BBE3D}" dt="2023-06-30T15:21:35.197" v="52" actId="1076"/>
          <ac:picMkLst>
            <pc:docMk/>
            <pc:sldMk cId="916851368" sldId="289"/>
            <ac:picMk id="10242" creationId="{00000000-0000-0000-0000-000000000000}"/>
          </ac:picMkLst>
        </pc:picChg>
      </pc:sldChg>
    </pc:docChg>
  </pc:docChgLst>
  <pc:docChgLst>
    <pc:chgData name="Shaw, Emily M" userId="57cedaa8-0347-4429-8afe-62ce64dcdd91" providerId="ADAL" clId="{1795AF2D-0BE9-884E-8566-0002EE995586}"/>
    <pc:docChg chg="undo custSel modSld">
      <pc:chgData name="Shaw, Emily M" userId="57cedaa8-0347-4429-8afe-62ce64dcdd91" providerId="ADAL" clId="{1795AF2D-0BE9-884E-8566-0002EE995586}" dt="2021-08-13T13:22:02.893" v="135" actId="20577"/>
      <pc:docMkLst>
        <pc:docMk/>
      </pc:docMkLst>
      <pc:sldChg chg="modNotesTx">
        <pc:chgData name="Shaw, Emily M" userId="57cedaa8-0347-4429-8afe-62ce64dcdd91" providerId="ADAL" clId="{1795AF2D-0BE9-884E-8566-0002EE995586}" dt="2021-08-13T13:22:02.893" v="135" actId="20577"/>
        <pc:sldMkLst>
          <pc:docMk/>
          <pc:sldMk cId="3808242325" sldId="256"/>
        </pc:sldMkLst>
      </pc:sldChg>
      <pc:sldChg chg="modSp mod">
        <pc:chgData name="Shaw, Emily M" userId="57cedaa8-0347-4429-8afe-62ce64dcdd91" providerId="ADAL" clId="{1795AF2D-0BE9-884E-8566-0002EE995586}" dt="2021-08-12T23:30:09.697" v="0" actId="207"/>
        <pc:sldMkLst>
          <pc:docMk/>
          <pc:sldMk cId="2749621750" sldId="257"/>
        </pc:sldMkLst>
        <pc:spChg chg="mod">
          <ac:chgData name="Shaw, Emily M" userId="57cedaa8-0347-4429-8afe-62ce64dcdd91" providerId="ADAL" clId="{1795AF2D-0BE9-884E-8566-0002EE995586}" dt="2021-08-12T23:30:09.697" v="0" actId="207"/>
          <ac:spMkLst>
            <pc:docMk/>
            <pc:sldMk cId="2749621750" sldId="257"/>
            <ac:spMk id="4" creationId="{00000000-0000-0000-0000-000000000000}"/>
          </ac:spMkLst>
        </pc:spChg>
      </pc:sldChg>
      <pc:sldChg chg="modSp mod">
        <pc:chgData name="Shaw, Emily M" userId="57cedaa8-0347-4429-8afe-62ce64dcdd91" providerId="ADAL" clId="{1795AF2D-0BE9-884E-8566-0002EE995586}" dt="2021-08-12T23:31:19.233" v="132" actId="20577"/>
        <pc:sldMkLst>
          <pc:docMk/>
          <pc:sldMk cId="3991078427" sldId="278"/>
        </pc:sldMkLst>
        <pc:spChg chg="mod">
          <ac:chgData name="Shaw, Emily M" userId="57cedaa8-0347-4429-8afe-62ce64dcdd91" providerId="ADAL" clId="{1795AF2D-0BE9-884E-8566-0002EE995586}" dt="2021-08-12T23:31:19.233" v="132" actId="20577"/>
          <ac:spMkLst>
            <pc:docMk/>
            <pc:sldMk cId="3991078427" sldId="278"/>
            <ac:spMk id="7" creationId="{00000000-0000-0000-0000-000000000000}"/>
          </ac:spMkLst>
        </pc:spChg>
        <pc:spChg chg="mod">
          <ac:chgData name="Shaw, Emily M" userId="57cedaa8-0347-4429-8afe-62ce64dcdd91" providerId="ADAL" clId="{1795AF2D-0BE9-884E-8566-0002EE995586}" dt="2021-08-12T23:30:19.534" v="1" actId="207"/>
          <ac:spMkLst>
            <pc:docMk/>
            <pc:sldMk cId="3991078427" sldId="278"/>
            <ac:spMk id="14" creationId="{00000000-0000-0000-0000-000000000000}"/>
          </ac:spMkLst>
        </pc:spChg>
      </pc:sldChg>
    </pc:docChg>
  </pc:docChgLst>
  <pc:docChgLst>
    <pc:chgData name="Meyer, Meredith L" userId="S::mermeyer@uiowa.edu::eefaf0c7-0bbb-45df-a1f6-0050c06391d6" providerId="AD" clId="Web-{95C32854-1FB7-4724-BB21-7542037C4B49}"/>
    <pc:docChg chg="modSld">
      <pc:chgData name="Meyer, Meredith L" userId="S::mermeyer@uiowa.edu::eefaf0c7-0bbb-45df-a1f6-0050c06391d6" providerId="AD" clId="Web-{95C32854-1FB7-4724-BB21-7542037C4B49}" dt="2023-07-04T16:23:47.193" v="12" actId="20577"/>
      <pc:docMkLst>
        <pc:docMk/>
      </pc:docMkLst>
      <pc:sldChg chg="modSp modNotes">
        <pc:chgData name="Meyer, Meredith L" userId="S::mermeyer@uiowa.edu::eefaf0c7-0bbb-45df-a1f6-0050c06391d6" providerId="AD" clId="Web-{95C32854-1FB7-4724-BB21-7542037C4B49}" dt="2023-07-04T16:23:47.193" v="12" actId="20577"/>
        <pc:sldMkLst>
          <pc:docMk/>
          <pc:sldMk cId="1559780346" sldId="270"/>
        </pc:sldMkLst>
        <pc:spChg chg="mod">
          <ac:chgData name="Meyer, Meredith L" userId="S::mermeyer@uiowa.edu::eefaf0c7-0bbb-45df-a1f6-0050c06391d6" providerId="AD" clId="Web-{95C32854-1FB7-4724-BB21-7542037C4B49}" dt="2023-07-04T16:23:47.193" v="12" actId="20577"/>
          <ac:spMkLst>
            <pc:docMk/>
            <pc:sldMk cId="1559780346" sldId="270"/>
            <ac:spMk id="3" creationId="{00000000-0000-0000-0000-000000000000}"/>
          </ac:spMkLst>
        </pc:spChg>
      </pc:sldChg>
    </pc:docChg>
  </pc:docChgLst>
  <pc:docChgLst>
    <pc:chgData name="Bucklin, Becky S" userId="S::rsbucklin@uiowa.edu::92409861-9298-4a73-8093-c2eb1150ebe9" providerId="AD" clId="Web-{47537845-069A-0DC8-A27C-6B0C7A1728DD}"/>
    <pc:docChg chg="">
      <pc:chgData name="Bucklin, Becky S" userId="S::rsbucklin@uiowa.edu::92409861-9298-4a73-8093-c2eb1150ebe9" providerId="AD" clId="Web-{47537845-069A-0DC8-A27C-6B0C7A1728DD}" dt="2023-06-29T13:51:16.765" v="0"/>
      <pc:docMkLst>
        <pc:docMk/>
      </pc:docMkLst>
      <pc:sldChg chg="addCm">
        <pc:chgData name="Bucklin, Becky S" userId="S::rsbucklin@uiowa.edu::92409861-9298-4a73-8093-c2eb1150ebe9" providerId="AD" clId="Web-{47537845-069A-0DC8-A27C-6B0C7A1728DD}" dt="2023-06-29T13:51:16.765" v="0"/>
        <pc:sldMkLst>
          <pc:docMk/>
          <pc:sldMk cId="3555218655" sldId="305"/>
        </pc:sldMkLst>
      </pc:sldChg>
    </pc:docChg>
  </pc:docChgLst>
  <pc:docChgLst>
    <pc:chgData name="Meyer, Meredith L" userId="S::mermeyer@uiowa.edu::eefaf0c7-0bbb-45df-a1f6-0050c06391d6" providerId="AD" clId="Web-{2A571D12-3AD3-490A-B3C9-7CF34DB91C16}"/>
    <pc:docChg chg="">
      <pc:chgData name="Meyer, Meredith L" userId="S::mermeyer@uiowa.edu::eefaf0c7-0bbb-45df-a1f6-0050c06391d6" providerId="AD" clId="Web-{2A571D12-3AD3-490A-B3C9-7CF34DB91C16}" dt="2023-07-27T17:53:16.104" v="0"/>
      <pc:docMkLst>
        <pc:docMk/>
      </pc:docMkLst>
      <pc:sldChg chg="modCm">
        <pc:chgData name="Meyer, Meredith L" userId="S::mermeyer@uiowa.edu::eefaf0c7-0bbb-45df-a1f6-0050c06391d6" providerId="AD" clId="Web-{2A571D12-3AD3-490A-B3C9-7CF34DB91C16}" dt="2023-07-27T17:53:16.104" v="0"/>
        <pc:sldMkLst>
          <pc:docMk/>
          <pc:sldMk cId="3991078427" sldId="278"/>
        </pc:sldMkLst>
      </pc:sldChg>
    </pc:docChg>
  </pc:docChgLst>
  <pc:docChgLst>
    <pc:chgData name="Meyer, Meredith L" userId="S::mermeyer@uiowa.edu::eefaf0c7-0bbb-45df-a1f6-0050c06391d6" providerId="AD" clId="Web-{D59CA151-8741-428A-8078-82F53AF7F9BC}"/>
    <pc:docChg chg="modSld">
      <pc:chgData name="Meyer, Meredith L" userId="S::mermeyer@uiowa.edu::eefaf0c7-0bbb-45df-a1f6-0050c06391d6" providerId="AD" clId="Web-{D59CA151-8741-428A-8078-82F53AF7F9BC}" dt="2023-07-01T02:04:42.948" v="734" actId="1076"/>
      <pc:docMkLst>
        <pc:docMk/>
      </pc:docMkLst>
      <pc:sldChg chg="delCm modNotes">
        <pc:chgData name="Meyer, Meredith L" userId="S::mermeyer@uiowa.edu::eefaf0c7-0bbb-45df-a1f6-0050c06391d6" providerId="AD" clId="Web-{D59CA151-8741-428A-8078-82F53AF7F9BC}" dt="2023-07-01T02:04:02.243" v="731"/>
        <pc:sldMkLst>
          <pc:docMk/>
          <pc:sldMk cId="1599525331" sldId="273"/>
        </pc:sldMkLst>
      </pc:sldChg>
      <pc:sldChg chg="modSp">
        <pc:chgData name="Meyer, Meredith L" userId="S::mermeyer@uiowa.edu::eefaf0c7-0bbb-45df-a1f6-0050c06391d6" providerId="AD" clId="Web-{D59CA151-8741-428A-8078-82F53AF7F9BC}" dt="2023-06-30T22:27:52.333" v="23" actId="20577"/>
        <pc:sldMkLst>
          <pc:docMk/>
          <pc:sldMk cId="695871676" sldId="274"/>
        </pc:sldMkLst>
        <pc:spChg chg="mod">
          <ac:chgData name="Meyer, Meredith L" userId="S::mermeyer@uiowa.edu::eefaf0c7-0bbb-45df-a1f6-0050c06391d6" providerId="AD" clId="Web-{D59CA151-8741-428A-8078-82F53AF7F9BC}" dt="2023-06-30T22:27:02.378" v="17" actId="20577"/>
          <ac:spMkLst>
            <pc:docMk/>
            <pc:sldMk cId="695871676" sldId="274"/>
            <ac:spMk id="13" creationId="{00000000-0000-0000-0000-000000000000}"/>
          </ac:spMkLst>
        </pc:spChg>
        <pc:spChg chg="mod">
          <ac:chgData name="Meyer, Meredith L" userId="S::mermeyer@uiowa.edu::eefaf0c7-0bbb-45df-a1f6-0050c06391d6" providerId="AD" clId="Web-{D59CA151-8741-428A-8078-82F53AF7F9BC}" dt="2023-06-30T22:27:15.879" v="18" actId="20577"/>
          <ac:spMkLst>
            <pc:docMk/>
            <pc:sldMk cId="695871676" sldId="274"/>
            <ac:spMk id="14" creationId="{00000000-0000-0000-0000-000000000000}"/>
          </ac:spMkLst>
        </pc:spChg>
        <pc:spChg chg="mod">
          <ac:chgData name="Meyer, Meredith L" userId="S::mermeyer@uiowa.edu::eefaf0c7-0bbb-45df-a1f6-0050c06391d6" providerId="AD" clId="Web-{D59CA151-8741-428A-8078-82F53AF7F9BC}" dt="2023-06-30T22:27:21.473" v="19" actId="20577"/>
          <ac:spMkLst>
            <pc:docMk/>
            <pc:sldMk cId="695871676" sldId="274"/>
            <ac:spMk id="15" creationId="{00000000-0000-0000-0000-000000000000}"/>
          </ac:spMkLst>
        </pc:spChg>
        <pc:spChg chg="mod">
          <ac:chgData name="Meyer, Meredith L" userId="S::mermeyer@uiowa.edu::eefaf0c7-0bbb-45df-a1f6-0050c06391d6" providerId="AD" clId="Web-{D59CA151-8741-428A-8078-82F53AF7F9BC}" dt="2023-06-30T22:27:29.848" v="20" actId="20577"/>
          <ac:spMkLst>
            <pc:docMk/>
            <pc:sldMk cId="695871676" sldId="274"/>
            <ac:spMk id="16" creationId="{00000000-0000-0000-0000-000000000000}"/>
          </ac:spMkLst>
        </pc:spChg>
        <pc:spChg chg="mod">
          <ac:chgData name="Meyer, Meredith L" userId="S::mermeyer@uiowa.edu::eefaf0c7-0bbb-45df-a1f6-0050c06391d6" providerId="AD" clId="Web-{D59CA151-8741-428A-8078-82F53AF7F9BC}" dt="2023-06-30T22:27:52.333" v="23" actId="20577"/>
          <ac:spMkLst>
            <pc:docMk/>
            <pc:sldMk cId="695871676" sldId="274"/>
            <ac:spMk id="18" creationId="{00000000-0000-0000-0000-000000000000}"/>
          </ac:spMkLst>
        </pc:spChg>
      </pc:sldChg>
      <pc:sldChg chg="modSp delCm">
        <pc:chgData name="Meyer, Meredith L" userId="S::mermeyer@uiowa.edu::eefaf0c7-0bbb-45df-a1f6-0050c06391d6" providerId="AD" clId="Web-{D59CA151-8741-428A-8078-82F53AF7F9BC}" dt="2023-07-01T01:51:43.074" v="663"/>
        <pc:sldMkLst>
          <pc:docMk/>
          <pc:sldMk cId="2782285445" sldId="280"/>
        </pc:sldMkLst>
        <pc:spChg chg="mod">
          <ac:chgData name="Meyer, Meredith L" userId="S::mermeyer@uiowa.edu::eefaf0c7-0bbb-45df-a1f6-0050c06391d6" providerId="AD" clId="Web-{D59CA151-8741-428A-8078-82F53AF7F9BC}" dt="2023-07-01T01:51:38.824" v="662" actId="20577"/>
          <ac:spMkLst>
            <pc:docMk/>
            <pc:sldMk cId="2782285445" sldId="280"/>
            <ac:spMk id="9" creationId="{00000000-0000-0000-0000-000000000000}"/>
          </ac:spMkLst>
        </pc:spChg>
      </pc:sldChg>
      <pc:sldChg chg="modSp">
        <pc:chgData name="Meyer, Meredith L" userId="S::mermeyer@uiowa.edu::eefaf0c7-0bbb-45df-a1f6-0050c06391d6" providerId="AD" clId="Web-{D59CA151-8741-428A-8078-82F53AF7F9BC}" dt="2023-07-01T02:04:42.948" v="734" actId="1076"/>
        <pc:sldMkLst>
          <pc:docMk/>
          <pc:sldMk cId="25255509" sldId="282"/>
        </pc:sldMkLst>
        <pc:picChg chg="mod">
          <ac:chgData name="Meyer, Meredith L" userId="S::mermeyer@uiowa.edu::eefaf0c7-0bbb-45df-a1f6-0050c06391d6" providerId="AD" clId="Web-{D59CA151-8741-428A-8078-82F53AF7F9BC}" dt="2023-07-01T02:04:42.948" v="734" actId="1076"/>
          <ac:picMkLst>
            <pc:docMk/>
            <pc:sldMk cId="25255509" sldId="282"/>
            <ac:picMk id="3" creationId="{6BF4A669-8E4C-3B85-2067-954125D3B73E}"/>
          </ac:picMkLst>
        </pc:picChg>
      </pc:sldChg>
      <pc:sldChg chg="addSp delSp modSp">
        <pc:chgData name="Meyer, Meredith L" userId="S::mermeyer@uiowa.edu::eefaf0c7-0bbb-45df-a1f6-0050c06391d6" providerId="AD" clId="Web-{D59CA151-8741-428A-8078-82F53AF7F9BC}" dt="2023-06-30T23:00:09.504" v="130"/>
        <pc:sldMkLst>
          <pc:docMk/>
          <pc:sldMk cId="667410946" sldId="283"/>
        </pc:sldMkLst>
        <pc:spChg chg="del">
          <ac:chgData name="Meyer, Meredith L" userId="S::mermeyer@uiowa.edu::eefaf0c7-0bbb-45df-a1f6-0050c06391d6" providerId="AD" clId="Web-{D59CA151-8741-428A-8078-82F53AF7F9BC}" dt="2023-06-30T22:34:59.599" v="77"/>
          <ac:spMkLst>
            <pc:docMk/>
            <pc:sldMk cId="667410946" sldId="283"/>
            <ac:spMk id="6" creationId="{00000000-0000-0000-0000-000000000000}"/>
          </ac:spMkLst>
        </pc:spChg>
        <pc:spChg chg="add del mod">
          <ac:chgData name="Meyer, Meredith L" userId="S::mermeyer@uiowa.edu::eefaf0c7-0bbb-45df-a1f6-0050c06391d6" providerId="AD" clId="Web-{D59CA151-8741-428A-8078-82F53AF7F9BC}" dt="2023-06-30T22:36:14.258" v="86"/>
          <ac:spMkLst>
            <pc:docMk/>
            <pc:sldMk cId="667410946" sldId="283"/>
            <ac:spMk id="29" creationId="{73DA5DE6-A923-5D1B-96B0-8F2B02B9997B}"/>
          </ac:spMkLst>
        </pc:spChg>
        <pc:graphicFrameChg chg="modGraphic">
          <ac:chgData name="Meyer, Meredith L" userId="S::mermeyer@uiowa.edu::eefaf0c7-0bbb-45df-a1f6-0050c06391d6" providerId="AD" clId="Web-{D59CA151-8741-428A-8078-82F53AF7F9BC}" dt="2023-06-30T23:00:09.504" v="130"/>
          <ac:graphicFrameMkLst>
            <pc:docMk/>
            <pc:sldMk cId="667410946" sldId="283"/>
            <ac:graphicFrameMk id="3" creationId="{00000000-0000-0000-0000-000000000000}"/>
          </ac:graphicFrameMkLst>
        </pc:graphicFrameChg>
        <pc:picChg chg="del">
          <ac:chgData name="Meyer, Meredith L" userId="S::mermeyer@uiowa.edu::eefaf0c7-0bbb-45df-a1f6-0050c06391d6" providerId="AD" clId="Web-{D59CA151-8741-428A-8078-82F53AF7F9BC}" dt="2023-06-30T22:51:56.517" v="101"/>
          <ac:picMkLst>
            <pc:docMk/>
            <pc:sldMk cId="667410946" sldId="283"/>
            <ac:picMk id="4098" creationId="{00000000-0000-0000-0000-000000000000}"/>
          </ac:picMkLst>
        </pc:picChg>
        <pc:picChg chg="add del mod">
          <ac:chgData name="Meyer, Meredith L" userId="S::mermeyer@uiowa.edu::eefaf0c7-0bbb-45df-a1f6-0050c06391d6" providerId="AD" clId="Web-{D59CA151-8741-428A-8078-82F53AF7F9BC}" dt="2023-06-30T22:55:50.135" v="107"/>
          <ac:picMkLst>
            <pc:docMk/>
            <pc:sldMk cId="667410946" sldId="283"/>
            <ac:picMk id="4175" creationId="{CF393333-357F-EABA-2D98-C98A01262BD2}"/>
          </ac:picMkLst>
        </pc:picChg>
        <pc:picChg chg="add del mod">
          <ac:chgData name="Meyer, Meredith L" userId="S::mermeyer@uiowa.edu::eefaf0c7-0bbb-45df-a1f6-0050c06391d6" providerId="AD" clId="Web-{D59CA151-8741-428A-8078-82F53AF7F9BC}" dt="2023-06-30T22:56:47.637" v="115"/>
          <ac:picMkLst>
            <pc:docMk/>
            <pc:sldMk cId="667410946" sldId="283"/>
            <ac:picMk id="4176" creationId="{C9242DCE-F14F-BD75-2D38-8E99653C99D5}"/>
          </ac:picMkLst>
        </pc:picChg>
        <pc:picChg chg="add del mod">
          <ac:chgData name="Meyer, Meredith L" userId="S::mermeyer@uiowa.edu::eefaf0c7-0bbb-45df-a1f6-0050c06391d6" providerId="AD" clId="Web-{D59CA151-8741-428A-8078-82F53AF7F9BC}" dt="2023-06-30T22:57:37.311" v="120"/>
          <ac:picMkLst>
            <pc:docMk/>
            <pc:sldMk cId="667410946" sldId="283"/>
            <ac:picMk id="4177" creationId="{49687569-5BBF-E166-3E1D-DEC4DD12DA1B}"/>
          </ac:picMkLst>
        </pc:picChg>
        <pc:picChg chg="add mod">
          <ac:chgData name="Meyer, Meredith L" userId="S::mermeyer@uiowa.edu::eefaf0c7-0bbb-45df-a1f6-0050c06391d6" providerId="AD" clId="Web-{D59CA151-8741-428A-8078-82F53AF7F9BC}" dt="2023-06-30T22:58:13.937" v="126" actId="1076"/>
          <ac:picMkLst>
            <pc:docMk/>
            <pc:sldMk cId="667410946" sldId="283"/>
            <ac:picMk id="4178" creationId="{1F6B6F4F-CF98-4A89-87EC-3D508425E7A7}"/>
          </ac:picMkLst>
        </pc:picChg>
      </pc:sldChg>
      <pc:sldChg chg="addSp delSp modSp modNotes">
        <pc:chgData name="Meyer, Meredith L" userId="S::mermeyer@uiowa.edu::eefaf0c7-0bbb-45df-a1f6-0050c06391d6" providerId="AD" clId="Web-{D59CA151-8741-428A-8078-82F53AF7F9BC}" dt="2023-06-30T23:55:06.845" v="343"/>
        <pc:sldMkLst>
          <pc:docMk/>
          <pc:sldMk cId="2455954632" sldId="284"/>
        </pc:sldMkLst>
        <pc:spChg chg="mod">
          <ac:chgData name="Meyer, Meredith L" userId="S::mermeyer@uiowa.edu::eefaf0c7-0bbb-45df-a1f6-0050c06391d6" providerId="AD" clId="Web-{D59CA151-8741-428A-8078-82F53AF7F9BC}" dt="2023-06-30T23:02:24.884" v="139" actId="20577"/>
          <ac:spMkLst>
            <pc:docMk/>
            <pc:sldMk cId="2455954632" sldId="284"/>
            <ac:spMk id="3" creationId="{00000000-0000-0000-0000-000000000000}"/>
          </ac:spMkLst>
        </pc:spChg>
        <pc:spChg chg="del mod">
          <ac:chgData name="Meyer, Meredith L" userId="S::mermeyer@uiowa.edu::eefaf0c7-0bbb-45df-a1f6-0050c06391d6" providerId="AD" clId="Web-{D59CA151-8741-428A-8078-82F53AF7F9BC}" dt="2023-06-30T23:14:32.347" v="229"/>
          <ac:spMkLst>
            <pc:docMk/>
            <pc:sldMk cId="2455954632" sldId="284"/>
            <ac:spMk id="11" creationId="{00000000-0000-0000-0000-000000000000}"/>
          </ac:spMkLst>
        </pc:spChg>
        <pc:graphicFrameChg chg="modGraphic">
          <ac:chgData name="Meyer, Meredith L" userId="S::mermeyer@uiowa.edu::eefaf0c7-0bbb-45df-a1f6-0050c06391d6" providerId="AD" clId="Web-{D59CA151-8741-428A-8078-82F53AF7F9BC}" dt="2023-06-30T23:23:39.337" v="239"/>
          <ac:graphicFrameMkLst>
            <pc:docMk/>
            <pc:sldMk cId="2455954632" sldId="284"/>
            <ac:graphicFrameMk id="2" creationId="{00000000-0000-0000-0000-000000000000}"/>
          </ac:graphicFrameMkLst>
        </pc:graphicFrameChg>
        <pc:picChg chg="add del mod">
          <ac:chgData name="Meyer, Meredith L" userId="S::mermeyer@uiowa.edu::eefaf0c7-0bbb-45df-a1f6-0050c06391d6" providerId="AD" clId="Web-{D59CA151-8741-428A-8078-82F53AF7F9BC}" dt="2023-06-30T23:25:37.981" v="240"/>
          <ac:picMkLst>
            <pc:docMk/>
            <pc:sldMk cId="2455954632" sldId="284"/>
            <ac:picMk id="5122" creationId="{C87CBBDB-DD99-9C51-FAFC-B2C24122EF6D}"/>
          </ac:picMkLst>
        </pc:picChg>
        <pc:picChg chg="del">
          <ac:chgData name="Meyer, Meredith L" userId="S::mermeyer@uiowa.edu::eefaf0c7-0bbb-45df-a1f6-0050c06391d6" providerId="AD" clId="Web-{D59CA151-8741-428A-8078-82F53AF7F9BC}" dt="2023-06-30T23:14:38.379" v="230"/>
          <ac:picMkLst>
            <pc:docMk/>
            <pc:sldMk cId="2455954632" sldId="284"/>
            <ac:picMk id="5126" creationId="{00000000-0000-0000-0000-000000000000}"/>
          </ac:picMkLst>
        </pc:picChg>
        <pc:picChg chg="add mod">
          <ac:chgData name="Meyer, Meredith L" userId="S::mermeyer@uiowa.edu::eefaf0c7-0bbb-45df-a1f6-0050c06391d6" providerId="AD" clId="Web-{D59CA151-8741-428A-8078-82F53AF7F9BC}" dt="2023-06-30T23:34:07.440" v="248" actId="1076"/>
          <ac:picMkLst>
            <pc:docMk/>
            <pc:sldMk cId="2455954632" sldId="284"/>
            <ac:picMk id="5160" creationId="{8184FDDE-92EF-F339-65B2-D06CA579DFF9}"/>
          </ac:picMkLst>
        </pc:picChg>
      </pc:sldChg>
      <pc:sldChg chg="modSp modNotes">
        <pc:chgData name="Meyer, Meredith L" userId="S::mermeyer@uiowa.edu::eefaf0c7-0bbb-45df-a1f6-0050c06391d6" providerId="AD" clId="Web-{D59CA151-8741-428A-8078-82F53AF7F9BC}" dt="2023-07-01T01:58:45.731" v="726"/>
        <pc:sldMkLst>
          <pc:docMk/>
          <pc:sldMk cId="1926013481" sldId="285"/>
        </pc:sldMkLst>
        <pc:graphicFrameChg chg="modGraphic">
          <ac:chgData name="Meyer, Meredith L" userId="S::mermeyer@uiowa.edu::eefaf0c7-0bbb-45df-a1f6-0050c06391d6" providerId="AD" clId="Web-{D59CA151-8741-428A-8078-82F53AF7F9BC}" dt="2023-06-30T23:51:16.102" v="269" actId="20577"/>
          <ac:graphicFrameMkLst>
            <pc:docMk/>
            <pc:sldMk cId="1926013481" sldId="285"/>
            <ac:graphicFrameMk id="9" creationId="{00000000-0000-0000-0000-000000000000}"/>
          </ac:graphicFrameMkLst>
        </pc:graphicFrameChg>
      </pc:sldChg>
      <pc:sldChg chg="addSp delSp modSp modNotes">
        <pc:chgData name="Meyer, Meredith L" userId="S::mermeyer@uiowa.edu::eefaf0c7-0bbb-45df-a1f6-0050c06391d6" providerId="AD" clId="Web-{D59CA151-8741-428A-8078-82F53AF7F9BC}" dt="2023-07-01T00:26:25.307" v="547" actId="1076"/>
        <pc:sldMkLst>
          <pc:docMk/>
          <pc:sldMk cId="1161078708" sldId="286"/>
        </pc:sldMkLst>
        <pc:spChg chg="del">
          <ac:chgData name="Meyer, Meredith L" userId="S::mermeyer@uiowa.edu::eefaf0c7-0bbb-45df-a1f6-0050c06391d6" providerId="AD" clId="Web-{D59CA151-8741-428A-8078-82F53AF7F9BC}" dt="2023-07-01T00:26:00.681" v="542"/>
          <ac:spMkLst>
            <pc:docMk/>
            <pc:sldMk cId="1161078708" sldId="286"/>
            <ac:spMk id="3" creationId="{00000000-0000-0000-0000-000000000000}"/>
          </ac:spMkLst>
        </pc:spChg>
        <pc:picChg chg="add mod">
          <ac:chgData name="Meyer, Meredith L" userId="S::mermeyer@uiowa.edu::eefaf0c7-0bbb-45df-a1f6-0050c06391d6" providerId="AD" clId="Web-{D59CA151-8741-428A-8078-82F53AF7F9BC}" dt="2023-07-01T00:26:25.307" v="547" actId="1076"/>
          <ac:picMkLst>
            <pc:docMk/>
            <pc:sldMk cId="1161078708" sldId="286"/>
            <ac:picMk id="4" creationId="{BF60A195-CF81-73D1-A4C0-F452CB30C495}"/>
          </ac:picMkLst>
        </pc:picChg>
        <pc:picChg chg="del">
          <ac:chgData name="Meyer, Meredith L" userId="S::mermeyer@uiowa.edu::eefaf0c7-0bbb-45df-a1f6-0050c06391d6" providerId="AD" clId="Web-{D59CA151-8741-428A-8078-82F53AF7F9BC}" dt="2023-07-01T00:26:03.525" v="543"/>
          <ac:picMkLst>
            <pc:docMk/>
            <pc:sldMk cId="1161078708" sldId="286"/>
            <ac:picMk id="6146" creationId="{00000000-0000-0000-0000-000000000000}"/>
          </ac:picMkLst>
        </pc:picChg>
      </pc:sldChg>
      <pc:sldChg chg="modSp modNotes">
        <pc:chgData name="Meyer, Meredith L" userId="S::mermeyer@uiowa.edu::eefaf0c7-0bbb-45df-a1f6-0050c06391d6" providerId="AD" clId="Web-{D59CA151-8741-428A-8078-82F53AF7F9BC}" dt="2023-07-01T01:55:22.239" v="716"/>
        <pc:sldMkLst>
          <pc:docMk/>
          <pc:sldMk cId="980762484" sldId="287"/>
        </pc:sldMkLst>
        <pc:spChg chg="mod">
          <ac:chgData name="Meyer, Meredith L" userId="S::mermeyer@uiowa.edu::eefaf0c7-0bbb-45df-a1f6-0050c06391d6" providerId="AD" clId="Web-{D59CA151-8741-428A-8078-82F53AF7F9BC}" dt="2023-07-01T01:53:07.108" v="670" actId="20577"/>
          <ac:spMkLst>
            <pc:docMk/>
            <pc:sldMk cId="980762484" sldId="287"/>
            <ac:spMk id="5" creationId="{00000000-0000-0000-0000-000000000000}"/>
          </ac:spMkLst>
        </pc:spChg>
      </pc:sldChg>
      <pc:sldChg chg="modSp">
        <pc:chgData name="Meyer, Meredith L" userId="S::mermeyer@uiowa.edu::eefaf0c7-0bbb-45df-a1f6-0050c06391d6" providerId="AD" clId="Web-{D59CA151-8741-428A-8078-82F53AF7F9BC}" dt="2023-06-30T22:28:09.209" v="24" actId="20577"/>
        <pc:sldMkLst>
          <pc:docMk/>
          <pc:sldMk cId="641651492" sldId="288"/>
        </pc:sldMkLst>
        <pc:spChg chg="mod">
          <ac:chgData name="Meyer, Meredith L" userId="S::mermeyer@uiowa.edu::eefaf0c7-0bbb-45df-a1f6-0050c06391d6" providerId="AD" clId="Web-{D59CA151-8741-428A-8078-82F53AF7F9BC}" dt="2023-06-30T22:28:09.209" v="24" actId="20577"/>
          <ac:spMkLst>
            <pc:docMk/>
            <pc:sldMk cId="641651492" sldId="288"/>
            <ac:spMk id="3" creationId="{00000000-0000-0000-0000-000000000000}"/>
          </ac:spMkLst>
        </pc:spChg>
      </pc:sldChg>
      <pc:sldChg chg="addSp delSp modSp delCm modNotes">
        <pc:chgData name="Meyer, Meredith L" userId="S::mermeyer@uiowa.edu::eefaf0c7-0bbb-45df-a1f6-0050c06391d6" providerId="AD" clId="Web-{D59CA151-8741-428A-8078-82F53AF7F9BC}" dt="2023-07-01T00:43:33.991" v="561" actId="1076"/>
        <pc:sldMkLst>
          <pc:docMk/>
          <pc:sldMk cId="916851368" sldId="289"/>
        </pc:sldMkLst>
        <pc:spChg chg="mod">
          <ac:chgData name="Meyer, Meredith L" userId="S::mermeyer@uiowa.edu::eefaf0c7-0bbb-45df-a1f6-0050c06391d6" providerId="AD" clId="Web-{D59CA151-8741-428A-8078-82F53AF7F9BC}" dt="2023-07-01T00:43:20.194" v="560" actId="1076"/>
          <ac:spMkLst>
            <pc:docMk/>
            <pc:sldMk cId="916851368" sldId="289"/>
            <ac:spMk id="2" creationId="{00000000-0000-0000-0000-000000000000}"/>
          </ac:spMkLst>
        </pc:spChg>
        <pc:spChg chg="del">
          <ac:chgData name="Meyer, Meredith L" userId="S::mermeyer@uiowa.edu::eefaf0c7-0bbb-45df-a1f6-0050c06391d6" providerId="AD" clId="Web-{D59CA151-8741-428A-8078-82F53AF7F9BC}" dt="2023-07-01T00:41:17.387" v="548"/>
          <ac:spMkLst>
            <pc:docMk/>
            <pc:sldMk cId="916851368" sldId="289"/>
            <ac:spMk id="3" creationId="{00000000-0000-0000-0000-000000000000}"/>
          </ac:spMkLst>
        </pc:spChg>
        <pc:picChg chg="add mod">
          <ac:chgData name="Meyer, Meredith L" userId="S::mermeyer@uiowa.edu::eefaf0c7-0bbb-45df-a1f6-0050c06391d6" providerId="AD" clId="Web-{D59CA151-8741-428A-8078-82F53AF7F9BC}" dt="2023-07-01T00:43:33.991" v="561" actId="1076"/>
          <ac:picMkLst>
            <pc:docMk/>
            <pc:sldMk cId="916851368" sldId="289"/>
            <ac:picMk id="4" creationId="{231FCD61-D76E-D396-06D8-149ABCA0539F}"/>
          </ac:picMkLst>
        </pc:picChg>
        <pc:picChg chg="del">
          <ac:chgData name="Meyer, Meredith L" userId="S::mermeyer@uiowa.edu::eefaf0c7-0bbb-45df-a1f6-0050c06391d6" providerId="AD" clId="Web-{D59CA151-8741-428A-8078-82F53AF7F9BC}" dt="2023-07-01T00:41:20.919" v="549"/>
          <ac:picMkLst>
            <pc:docMk/>
            <pc:sldMk cId="916851368" sldId="289"/>
            <ac:picMk id="10242" creationId="{00000000-0000-0000-0000-000000000000}"/>
          </ac:picMkLst>
        </pc:picChg>
      </pc:sldChg>
      <pc:sldChg chg="modSp modNotes">
        <pc:chgData name="Meyer, Meredith L" userId="S::mermeyer@uiowa.edu::eefaf0c7-0bbb-45df-a1f6-0050c06391d6" providerId="AD" clId="Web-{D59CA151-8741-428A-8078-82F53AF7F9BC}" dt="2023-07-01T00:00:21.548" v="393"/>
        <pc:sldMkLst>
          <pc:docMk/>
          <pc:sldMk cId="908481567" sldId="290"/>
        </pc:sldMkLst>
        <pc:spChg chg="mod">
          <ac:chgData name="Meyer, Meredith L" userId="S::mermeyer@uiowa.edu::eefaf0c7-0bbb-45df-a1f6-0050c06391d6" providerId="AD" clId="Web-{D59CA151-8741-428A-8078-82F53AF7F9BC}" dt="2023-06-30T22:28:31.788" v="25" actId="20577"/>
          <ac:spMkLst>
            <pc:docMk/>
            <pc:sldMk cId="908481567" sldId="290"/>
            <ac:spMk id="3" creationId="{00000000-0000-0000-0000-000000000000}"/>
          </ac:spMkLst>
        </pc:spChg>
        <pc:spChg chg="mod">
          <ac:chgData name="Meyer, Meredith L" userId="S::mermeyer@uiowa.edu::eefaf0c7-0bbb-45df-a1f6-0050c06391d6" providerId="AD" clId="Web-{D59CA151-8741-428A-8078-82F53AF7F9BC}" dt="2023-06-30T22:28:37.257" v="26" actId="20577"/>
          <ac:spMkLst>
            <pc:docMk/>
            <pc:sldMk cId="908481567" sldId="290"/>
            <ac:spMk id="4" creationId="{00000000-0000-0000-0000-000000000000}"/>
          </ac:spMkLst>
        </pc:spChg>
      </pc:sldChg>
      <pc:sldChg chg="modNotes">
        <pc:chgData name="Meyer, Meredith L" userId="S::mermeyer@uiowa.edu::eefaf0c7-0bbb-45df-a1f6-0050c06391d6" providerId="AD" clId="Web-{D59CA151-8741-428A-8078-82F53AF7F9BC}" dt="2023-06-30T23:59:53.265" v="382"/>
        <pc:sldMkLst>
          <pc:docMk/>
          <pc:sldMk cId="356884599" sldId="291"/>
        </pc:sldMkLst>
      </pc:sldChg>
      <pc:sldChg chg="modNotes">
        <pc:chgData name="Meyer, Meredith L" userId="S::mermeyer@uiowa.edu::eefaf0c7-0bbb-45df-a1f6-0050c06391d6" providerId="AD" clId="Web-{D59CA151-8741-428A-8078-82F53AF7F9BC}" dt="2023-06-30T23:59:19.030" v="373"/>
        <pc:sldMkLst>
          <pc:docMk/>
          <pc:sldMk cId="2974876484" sldId="292"/>
        </pc:sldMkLst>
      </pc:sldChg>
      <pc:sldChg chg="addSp delSp modSp delCm modNotes">
        <pc:chgData name="Meyer, Meredith L" userId="S::mermeyer@uiowa.edu::eefaf0c7-0bbb-45df-a1f6-0050c06391d6" providerId="AD" clId="Web-{D59CA151-8741-428A-8078-82F53AF7F9BC}" dt="2023-07-01T01:31:43.911" v="596" actId="1076"/>
        <pc:sldMkLst>
          <pc:docMk/>
          <pc:sldMk cId="127323836" sldId="293"/>
        </pc:sldMkLst>
        <pc:spChg chg="del">
          <ac:chgData name="Meyer, Meredith L" userId="S::mermeyer@uiowa.edu::eefaf0c7-0bbb-45df-a1f6-0050c06391d6" providerId="AD" clId="Web-{D59CA151-8741-428A-8078-82F53AF7F9BC}" dt="2023-07-01T01:21:24.554" v="573"/>
          <ac:spMkLst>
            <pc:docMk/>
            <pc:sldMk cId="127323836" sldId="293"/>
            <ac:spMk id="5" creationId="{00000000-0000-0000-0000-000000000000}"/>
          </ac:spMkLst>
        </pc:spChg>
        <pc:spChg chg="mod">
          <ac:chgData name="Meyer, Meredith L" userId="S::mermeyer@uiowa.edu::eefaf0c7-0bbb-45df-a1f6-0050c06391d6" providerId="AD" clId="Web-{D59CA151-8741-428A-8078-82F53AF7F9BC}" dt="2023-07-01T01:30:41.925" v="593" actId="20577"/>
          <ac:spMkLst>
            <pc:docMk/>
            <pc:sldMk cId="127323836" sldId="293"/>
            <ac:spMk id="7" creationId="{00000000-0000-0000-0000-000000000000}"/>
          </ac:spMkLst>
        </pc:spChg>
        <pc:picChg chg="add del mod">
          <ac:chgData name="Meyer, Meredith L" userId="S::mermeyer@uiowa.edu::eefaf0c7-0bbb-45df-a1f6-0050c06391d6" providerId="AD" clId="Web-{D59CA151-8741-428A-8078-82F53AF7F9BC}" dt="2023-07-01T01:25:13.451" v="575"/>
          <ac:picMkLst>
            <pc:docMk/>
            <pc:sldMk cId="127323836" sldId="293"/>
            <ac:picMk id="3" creationId="{3BC1B545-8E23-C6D6-E475-FDF39745240B}"/>
          </ac:picMkLst>
        </pc:picChg>
        <pc:picChg chg="add mod">
          <ac:chgData name="Meyer, Meredith L" userId="S::mermeyer@uiowa.edu::eefaf0c7-0bbb-45df-a1f6-0050c06391d6" providerId="AD" clId="Web-{D59CA151-8741-428A-8078-82F53AF7F9BC}" dt="2023-07-01T01:31:43.911" v="596" actId="1076"/>
          <ac:picMkLst>
            <pc:docMk/>
            <pc:sldMk cId="127323836" sldId="293"/>
            <ac:picMk id="4" creationId="{2B3E3B1C-14BE-8B0D-9054-F00213E21EFA}"/>
          </ac:picMkLst>
        </pc:picChg>
        <pc:picChg chg="del">
          <ac:chgData name="Meyer, Meredith L" userId="S::mermeyer@uiowa.edu::eefaf0c7-0bbb-45df-a1f6-0050c06391d6" providerId="AD" clId="Web-{D59CA151-8741-428A-8078-82F53AF7F9BC}" dt="2023-07-01T01:20:39.466" v="562"/>
          <ac:picMkLst>
            <pc:docMk/>
            <pc:sldMk cId="127323836" sldId="293"/>
            <ac:picMk id="15362" creationId="{00000000-0000-0000-0000-000000000000}"/>
          </ac:picMkLst>
        </pc:picChg>
      </pc:sldChg>
      <pc:sldChg chg="modNotes">
        <pc:chgData name="Meyer, Meredith L" userId="S::mermeyer@uiowa.edu::eefaf0c7-0bbb-45df-a1f6-0050c06391d6" providerId="AD" clId="Web-{D59CA151-8741-428A-8078-82F53AF7F9BC}" dt="2023-07-01T00:03:48.398" v="418"/>
        <pc:sldMkLst>
          <pc:docMk/>
          <pc:sldMk cId="1188787108" sldId="295"/>
        </pc:sldMkLst>
      </pc:sldChg>
      <pc:sldChg chg="modSp delCm modNotes">
        <pc:chgData name="Meyer, Meredith L" userId="S::mermeyer@uiowa.edu::eefaf0c7-0bbb-45df-a1f6-0050c06391d6" providerId="AD" clId="Web-{D59CA151-8741-428A-8078-82F53AF7F9BC}" dt="2023-07-01T00:05:19.511" v="439"/>
        <pc:sldMkLst>
          <pc:docMk/>
          <pc:sldMk cId="3128068395" sldId="296"/>
        </pc:sldMkLst>
        <pc:spChg chg="mod">
          <ac:chgData name="Meyer, Meredith L" userId="S::mermeyer@uiowa.edu::eefaf0c7-0bbb-45df-a1f6-0050c06391d6" providerId="AD" clId="Web-{D59CA151-8741-428A-8078-82F53AF7F9BC}" dt="2023-07-01T00:04:49.572" v="433" actId="1076"/>
          <ac:spMkLst>
            <pc:docMk/>
            <pc:sldMk cId="3128068395" sldId="296"/>
            <ac:spMk id="11" creationId="{00000000-0000-0000-0000-000000000000}"/>
          </ac:spMkLst>
        </pc:spChg>
      </pc:sldChg>
      <pc:sldChg chg="delCm modNotes">
        <pc:chgData name="Meyer, Meredith L" userId="S::mermeyer@uiowa.edu::eefaf0c7-0bbb-45df-a1f6-0050c06391d6" providerId="AD" clId="Web-{D59CA151-8741-428A-8078-82F53AF7F9BC}" dt="2023-07-01T01:56:55.664" v="717"/>
        <pc:sldMkLst>
          <pc:docMk/>
          <pc:sldMk cId="3571873522" sldId="297"/>
        </pc:sldMkLst>
      </pc:sldChg>
      <pc:sldChg chg="addSp delSp modSp modNotes">
        <pc:chgData name="Meyer, Meredith L" userId="S::mermeyer@uiowa.edu::eefaf0c7-0bbb-45df-a1f6-0050c06391d6" providerId="AD" clId="Web-{D59CA151-8741-428A-8078-82F53AF7F9BC}" dt="2023-07-01T01:50:23.243" v="659" actId="20577"/>
        <pc:sldMkLst>
          <pc:docMk/>
          <pc:sldMk cId="2057818083" sldId="298"/>
        </pc:sldMkLst>
        <pc:spChg chg="del">
          <ac:chgData name="Meyer, Meredith L" userId="S::mermeyer@uiowa.edu::eefaf0c7-0bbb-45df-a1f6-0050c06391d6" providerId="AD" clId="Web-{D59CA151-8741-428A-8078-82F53AF7F9BC}" dt="2023-07-01T01:48:49.176" v="648"/>
          <ac:spMkLst>
            <pc:docMk/>
            <pc:sldMk cId="2057818083" sldId="298"/>
            <ac:spMk id="7" creationId="{00000000-0000-0000-0000-000000000000}"/>
          </ac:spMkLst>
        </pc:spChg>
        <pc:spChg chg="mod">
          <ac:chgData name="Meyer, Meredith L" userId="S::mermeyer@uiowa.edu::eefaf0c7-0bbb-45df-a1f6-0050c06391d6" providerId="AD" clId="Web-{D59CA151-8741-428A-8078-82F53AF7F9BC}" dt="2023-07-01T01:50:23.243" v="659" actId="20577"/>
          <ac:spMkLst>
            <pc:docMk/>
            <pc:sldMk cId="2057818083" sldId="298"/>
            <ac:spMk id="8" creationId="{00000000-0000-0000-0000-000000000000}"/>
          </ac:spMkLst>
        </pc:spChg>
        <pc:picChg chg="add mod">
          <ac:chgData name="Meyer, Meredith L" userId="S::mermeyer@uiowa.edu::eefaf0c7-0bbb-45df-a1f6-0050c06391d6" providerId="AD" clId="Web-{D59CA151-8741-428A-8078-82F53AF7F9BC}" dt="2023-07-01T01:49:58.726" v="657" actId="1076"/>
          <ac:picMkLst>
            <pc:docMk/>
            <pc:sldMk cId="2057818083" sldId="298"/>
            <ac:picMk id="5" creationId="{E51F31B1-52B5-CCD6-3BDA-E7A9C04B232A}"/>
          </ac:picMkLst>
        </pc:picChg>
        <pc:picChg chg="del">
          <ac:chgData name="Meyer, Meredith L" userId="S::mermeyer@uiowa.edu::eefaf0c7-0bbb-45df-a1f6-0050c06391d6" providerId="AD" clId="Web-{D59CA151-8741-428A-8078-82F53AF7F9BC}" dt="2023-07-01T01:48:47.270" v="647"/>
          <ac:picMkLst>
            <pc:docMk/>
            <pc:sldMk cId="2057818083" sldId="298"/>
            <ac:picMk id="6" creationId="{00000000-0000-0000-0000-000000000000}"/>
          </ac:picMkLst>
        </pc:picChg>
      </pc:sldChg>
      <pc:sldChg chg="modNotes">
        <pc:chgData name="Meyer, Meredith L" userId="S::mermeyer@uiowa.edu::eefaf0c7-0bbb-45df-a1f6-0050c06391d6" providerId="AD" clId="Web-{D59CA151-8741-428A-8078-82F53AF7F9BC}" dt="2023-07-01T01:52:04.575" v="668"/>
        <pc:sldMkLst>
          <pc:docMk/>
          <pc:sldMk cId="720308574" sldId="300"/>
        </pc:sldMkLst>
      </pc:sldChg>
      <pc:sldChg chg="modSp">
        <pc:chgData name="Meyer, Meredith L" userId="S::mermeyer@uiowa.edu::eefaf0c7-0bbb-45df-a1f6-0050c06391d6" providerId="AD" clId="Web-{D59CA151-8741-428A-8078-82F53AF7F9BC}" dt="2023-06-30T22:25:50.110" v="14" actId="20577"/>
        <pc:sldMkLst>
          <pc:docMk/>
          <pc:sldMk cId="3555218655" sldId="305"/>
        </pc:sldMkLst>
        <pc:spChg chg="mod">
          <ac:chgData name="Meyer, Meredith L" userId="S::mermeyer@uiowa.edu::eefaf0c7-0bbb-45df-a1f6-0050c06391d6" providerId="AD" clId="Web-{D59CA151-8741-428A-8078-82F53AF7F9BC}" dt="2023-06-30T22:25:50.110" v="14" actId="20577"/>
          <ac:spMkLst>
            <pc:docMk/>
            <pc:sldMk cId="3555218655" sldId="305"/>
            <ac:spMk id="2" creationId="{00000000-0000-0000-0000-000000000000}"/>
          </ac:spMkLst>
        </pc:spChg>
      </pc:sldChg>
      <pc:sldChg chg="modSp modNotes">
        <pc:chgData name="Meyer, Meredith L" userId="S::mermeyer@uiowa.edu::eefaf0c7-0bbb-45df-a1f6-0050c06391d6" providerId="AD" clId="Web-{D59CA151-8741-428A-8078-82F53AF7F9BC}" dt="2023-07-01T00:01:41.660" v="411"/>
        <pc:sldMkLst>
          <pc:docMk/>
          <pc:sldMk cId="2160176807" sldId="306"/>
        </pc:sldMkLst>
        <pc:spChg chg="mod">
          <ac:chgData name="Meyer, Meredith L" userId="S::mermeyer@uiowa.edu::eefaf0c7-0bbb-45df-a1f6-0050c06391d6" providerId="AD" clId="Web-{D59CA151-8741-428A-8078-82F53AF7F9BC}" dt="2023-06-30T22:26:04.720" v="15" actId="20577"/>
          <ac:spMkLst>
            <pc:docMk/>
            <pc:sldMk cId="2160176807" sldId="306"/>
            <ac:spMk id="2" creationId="{00000000-0000-0000-0000-000000000000}"/>
          </ac:spMkLst>
        </pc:spChg>
      </pc:sldChg>
      <pc:sldChg chg="modSp delCm modNotes">
        <pc:chgData name="Meyer, Meredith L" userId="S::mermeyer@uiowa.edu::eefaf0c7-0bbb-45df-a1f6-0050c06391d6" providerId="AD" clId="Web-{D59CA151-8741-428A-8078-82F53AF7F9BC}" dt="2023-07-01T01:32:30.413" v="604"/>
        <pc:sldMkLst>
          <pc:docMk/>
          <pc:sldMk cId="329066606" sldId="335"/>
        </pc:sldMkLst>
        <pc:spChg chg="mod">
          <ac:chgData name="Meyer, Meredith L" userId="S::mermeyer@uiowa.edu::eefaf0c7-0bbb-45df-a1f6-0050c06391d6" providerId="AD" clId="Web-{D59CA151-8741-428A-8078-82F53AF7F9BC}" dt="2023-06-30T22:39:27.374" v="95"/>
          <ac:spMkLst>
            <pc:docMk/>
            <pc:sldMk cId="329066606" sldId="335"/>
            <ac:spMk id="5" creationId="{00000000-0000-0000-0000-000000000000}"/>
          </ac:spMkLst>
        </pc:spChg>
        <pc:spChg chg="mod">
          <ac:chgData name="Meyer, Meredith L" userId="S::mermeyer@uiowa.edu::eefaf0c7-0bbb-45df-a1f6-0050c06391d6" providerId="AD" clId="Web-{D59CA151-8741-428A-8078-82F53AF7F9BC}" dt="2023-06-30T22:35:35.303" v="78" actId="20577"/>
          <ac:spMkLst>
            <pc:docMk/>
            <pc:sldMk cId="329066606" sldId="335"/>
            <ac:spMk id="7" creationId="{00000000-0000-0000-0000-000000000000}"/>
          </ac:spMkLst>
        </pc:spChg>
        <pc:spChg chg="mod">
          <ac:chgData name="Meyer, Meredith L" userId="S::mermeyer@uiowa.edu::eefaf0c7-0bbb-45df-a1f6-0050c06391d6" providerId="AD" clId="Web-{D59CA151-8741-428A-8078-82F53AF7F9BC}" dt="2023-06-30T22:31:07.559" v="31" actId="20577"/>
          <ac:spMkLst>
            <pc:docMk/>
            <pc:sldMk cId="329066606" sldId="335"/>
            <ac:spMk id="10" creationId="{00000000-0000-0000-0000-000000000000}"/>
          </ac:spMkLst>
        </pc:spChg>
        <pc:spChg chg="mod">
          <ac:chgData name="Meyer, Meredith L" userId="S::mermeyer@uiowa.edu::eefaf0c7-0bbb-45df-a1f6-0050c06391d6" providerId="AD" clId="Web-{D59CA151-8741-428A-8078-82F53AF7F9BC}" dt="2023-06-30T22:31:33.576" v="33" actId="20577"/>
          <ac:spMkLst>
            <pc:docMk/>
            <pc:sldMk cId="329066606" sldId="335"/>
            <ac:spMk id="11" creationId="{721876E3-7AC0-418E-895B-F292651FBEB6}"/>
          </ac:spMkLst>
        </pc:spChg>
      </pc:sldChg>
      <pc:sldChg chg="modSp">
        <pc:chgData name="Meyer, Meredith L" userId="S::mermeyer@uiowa.edu::eefaf0c7-0bbb-45df-a1f6-0050c06391d6" providerId="AD" clId="Web-{D59CA151-8741-428A-8078-82F53AF7F9BC}" dt="2023-06-30T22:30:32.886" v="28" actId="20577"/>
        <pc:sldMkLst>
          <pc:docMk/>
          <pc:sldMk cId="338563713" sldId="413"/>
        </pc:sldMkLst>
        <pc:spChg chg="mod">
          <ac:chgData name="Meyer, Meredith L" userId="S::mermeyer@uiowa.edu::eefaf0c7-0bbb-45df-a1f6-0050c06391d6" providerId="AD" clId="Web-{D59CA151-8741-428A-8078-82F53AF7F9BC}" dt="2023-06-30T22:30:32.886" v="28" actId="20577"/>
          <ac:spMkLst>
            <pc:docMk/>
            <pc:sldMk cId="338563713" sldId="413"/>
            <ac:spMk id="4" creationId="{00000000-0000-0000-0000-000000000000}"/>
          </ac:spMkLst>
        </pc:spChg>
      </pc:sldChg>
      <pc:sldChg chg="modSp">
        <pc:chgData name="Meyer, Meredith L" userId="S::mermeyer@uiowa.edu::eefaf0c7-0bbb-45df-a1f6-0050c06391d6" providerId="AD" clId="Web-{D59CA151-8741-428A-8078-82F53AF7F9BC}" dt="2023-06-30T22:24:44.342" v="11" actId="20577"/>
        <pc:sldMkLst>
          <pc:docMk/>
          <pc:sldMk cId="1562185171" sldId="415"/>
        </pc:sldMkLst>
        <pc:spChg chg="mod">
          <ac:chgData name="Meyer, Meredith L" userId="S::mermeyer@uiowa.edu::eefaf0c7-0bbb-45df-a1f6-0050c06391d6" providerId="AD" clId="Web-{D59CA151-8741-428A-8078-82F53AF7F9BC}" dt="2023-06-30T22:24:44.342" v="11" actId="20577"/>
          <ac:spMkLst>
            <pc:docMk/>
            <pc:sldMk cId="1562185171" sldId="415"/>
            <ac:spMk id="5" creationId="{C8007710-AF86-0BB4-6F9C-8042C7CFB5A1}"/>
          </ac:spMkLst>
        </pc:spChg>
        <pc:spChg chg="mod">
          <ac:chgData name="Meyer, Meredith L" userId="S::mermeyer@uiowa.edu::eefaf0c7-0bbb-45df-a1f6-0050c06391d6" providerId="AD" clId="Web-{D59CA151-8741-428A-8078-82F53AF7F9BC}" dt="2023-06-30T22:24:38.170" v="10" actId="20577"/>
          <ac:spMkLst>
            <pc:docMk/>
            <pc:sldMk cId="1562185171" sldId="415"/>
            <ac:spMk id="7" creationId="{423599F2-6D7D-E6AD-A590-4275544EAF9C}"/>
          </ac:spMkLst>
        </pc:spChg>
      </pc:sldChg>
    </pc:docChg>
  </pc:docChgLst>
  <pc:docChgLst>
    <pc:chgData name="Morris, Caitlin A" userId="S::caimorris@uiowa.edu::32ec1448-3c4b-4666-8ba6-eb1684449489" providerId="AD" clId="Web-{2911BA09-297D-4D40-A550-3EB8D13FFD43}"/>
    <pc:docChg chg="modSld">
      <pc:chgData name="Morris, Caitlin A" userId="S::caimorris@uiowa.edu::32ec1448-3c4b-4666-8ba6-eb1684449489" providerId="AD" clId="Web-{2911BA09-297D-4D40-A550-3EB8D13FFD43}" dt="2021-08-17T20:57:46.624" v="5" actId="20577"/>
      <pc:docMkLst>
        <pc:docMk/>
      </pc:docMkLst>
      <pc:sldChg chg="modSp">
        <pc:chgData name="Morris, Caitlin A" userId="S::caimorris@uiowa.edu::32ec1448-3c4b-4666-8ba6-eb1684449489" providerId="AD" clId="Web-{2911BA09-297D-4D40-A550-3EB8D13FFD43}" dt="2021-08-17T20:57:35.686" v="2" actId="20577"/>
        <pc:sldMkLst>
          <pc:docMk/>
          <pc:sldMk cId="641651492" sldId="288"/>
        </pc:sldMkLst>
        <pc:spChg chg="mod">
          <ac:chgData name="Morris, Caitlin A" userId="S::caimorris@uiowa.edu::32ec1448-3c4b-4666-8ba6-eb1684449489" providerId="AD" clId="Web-{2911BA09-297D-4D40-A550-3EB8D13FFD43}" dt="2021-08-17T20:57:35.686" v="2" actId="20577"/>
          <ac:spMkLst>
            <pc:docMk/>
            <pc:sldMk cId="641651492" sldId="288"/>
            <ac:spMk id="3" creationId="{00000000-0000-0000-0000-000000000000}"/>
          </ac:spMkLst>
        </pc:spChg>
      </pc:sldChg>
      <pc:sldChg chg="modSp">
        <pc:chgData name="Morris, Caitlin A" userId="S::caimorris@uiowa.edu::32ec1448-3c4b-4666-8ba6-eb1684449489" providerId="AD" clId="Web-{2911BA09-297D-4D40-A550-3EB8D13FFD43}" dt="2021-08-17T20:57:42.405" v="4" actId="20577"/>
        <pc:sldMkLst>
          <pc:docMk/>
          <pc:sldMk cId="916851368" sldId="289"/>
        </pc:sldMkLst>
        <pc:spChg chg="mod">
          <ac:chgData name="Morris, Caitlin A" userId="S::caimorris@uiowa.edu::32ec1448-3c4b-4666-8ba6-eb1684449489" providerId="AD" clId="Web-{2911BA09-297D-4D40-A550-3EB8D13FFD43}" dt="2021-08-17T20:57:42.405" v="4" actId="20577"/>
          <ac:spMkLst>
            <pc:docMk/>
            <pc:sldMk cId="916851368" sldId="289"/>
            <ac:spMk id="2" creationId="{00000000-0000-0000-0000-000000000000}"/>
          </ac:spMkLst>
        </pc:spChg>
        <pc:spChg chg="mod">
          <ac:chgData name="Morris, Caitlin A" userId="S::caimorris@uiowa.edu::32ec1448-3c4b-4666-8ba6-eb1684449489" providerId="AD" clId="Web-{2911BA09-297D-4D40-A550-3EB8D13FFD43}" dt="2021-08-17T20:57:39.295" v="3" actId="20577"/>
          <ac:spMkLst>
            <pc:docMk/>
            <pc:sldMk cId="916851368" sldId="289"/>
            <ac:spMk id="8" creationId="{00000000-0000-0000-0000-000000000000}"/>
          </ac:spMkLst>
        </pc:spChg>
      </pc:sldChg>
      <pc:sldChg chg="modSp">
        <pc:chgData name="Morris, Caitlin A" userId="S::caimorris@uiowa.edu::32ec1448-3c4b-4666-8ba6-eb1684449489" providerId="AD" clId="Web-{2911BA09-297D-4D40-A550-3EB8D13FFD43}" dt="2021-08-17T20:57:46.624" v="5" actId="20577"/>
        <pc:sldMkLst>
          <pc:docMk/>
          <pc:sldMk cId="908481567" sldId="290"/>
        </pc:sldMkLst>
        <pc:spChg chg="mod">
          <ac:chgData name="Morris, Caitlin A" userId="S::caimorris@uiowa.edu::32ec1448-3c4b-4666-8ba6-eb1684449489" providerId="AD" clId="Web-{2911BA09-297D-4D40-A550-3EB8D13FFD43}" dt="2021-08-17T20:57:46.624" v="5" actId="20577"/>
          <ac:spMkLst>
            <pc:docMk/>
            <pc:sldMk cId="908481567" sldId="290"/>
            <ac:spMk id="8" creationId="{00000000-0000-0000-0000-000000000000}"/>
          </ac:spMkLst>
        </pc:spChg>
      </pc:sldChg>
    </pc:docChg>
  </pc:docChgLst>
  <pc:docChgLst>
    <pc:chgData name="Bucklin, Becky S" userId="S::rsbucklin@uiowa.edu::92409861-9298-4a73-8093-c2eb1150ebe9" providerId="AD" clId="Web-{577C0339-636E-4D39-8629-6A37C97387C2}"/>
    <pc:docChg chg="modSld">
      <pc:chgData name="Bucklin, Becky S" userId="S::rsbucklin@uiowa.edu::92409861-9298-4a73-8093-c2eb1150ebe9" providerId="AD" clId="Web-{577C0339-636E-4D39-8629-6A37C97387C2}" dt="2021-09-03T21:28:08.282" v="191" actId="1076"/>
      <pc:docMkLst>
        <pc:docMk/>
      </pc:docMkLst>
      <pc:sldChg chg="modNotes">
        <pc:chgData name="Bucklin, Becky S" userId="S::rsbucklin@uiowa.edu::92409861-9298-4a73-8093-c2eb1150ebe9" providerId="AD" clId="Web-{577C0339-636E-4D39-8629-6A37C97387C2}" dt="2021-09-03T21:18:11.488" v="1"/>
        <pc:sldMkLst>
          <pc:docMk/>
          <pc:sldMk cId="1599525331" sldId="273"/>
        </pc:sldMkLst>
      </pc:sldChg>
      <pc:sldChg chg="addCm modNotes">
        <pc:chgData name="Bucklin, Becky S" userId="S::rsbucklin@uiowa.edu::92409861-9298-4a73-8093-c2eb1150ebe9" providerId="AD" clId="Web-{577C0339-636E-4D39-8629-6A37C97387C2}" dt="2021-09-03T21:19:17.457" v="4"/>
        <pc:sldMkLst>
          <pc:docMk/>
          <pc:sldMk cId="695871676" sldId="274"/>
        </pc:sldMkLst>
      </pc:sldChg>
      <pc:sldChg chg="modSp">
        <pc:chgData name="Bucklin, Becky S" userId="S::rsbucklin@uiowa.edu::92409861-9298-4a73-8093-c2eb1150ebe9" providerId="AD" clId="Web-{577C0339-636E-4D39-8629-6A37C97387C2}" dt="2021-09-03T21:27:47.829" v="184" actId="20577"/>
        <pc:sldMkLst>
          <pc:docMk/>
          <pc:sldMk cId="2782285445" sldId="280"/>
        </pc:sldMkLst>
        <pc:spChg chg="mod">
          <ac:chgData name="Bucklin, Becky S" userId="S::rsbucklin@uiowa.edu::92409861-9298-4a73-8093-c2eb1150ebe9" providerId="AD" clId="Web-{577C0339-636E-4D39-8629-6A37C97387C2}" dt="2021-09-03T21:27:47.829" v="184" actId="20577"/>
          <ac:spMkLst>
            <pc:docMk/>
            <pc:sldMk cId="2782285445" sldId="280"/>
            <ac:spMk id="7" creationId="{00000000-0000-0000-0000-000000000000}"/>
          </ac:spMkLst>
        </pc:spChg>
      </pc:sldChg>
      <pc:sldChg chg="modSp">
        <pc:chgData name="Bucklin, Becky S" userId="S::rsbucklin@uiowa.edu::92409861-9298-4a73-8093-c2eb1150ebe9" providerId="AD" clId="Web-{577C0339-636E-4D39-8629-6A37C97387C2}" dt="2021-09-03T21:25:29.502" v="132" actId="20577"/>
        <pc:sldMkLst>
          <pc:docMk/>
          <pc:sldMk cId="667410946" sldId="283"/>
        </pc:sldMkLst>
        <pc:graphicFrameChg chg="modGraphic">
          <ac:chgData name="Bucklin, Becky S" userId="S::rsbucklin@uiowa.edu::92409861-9298-4a73-8093-c2eb1150ebe9" providerId="AD" clId="Web-{577C0339-636E-4D39-8629-6A37C97387C2}" dt="2021-09-03T21:25:29.502" v="132" actId="20577"/>
          <ac:graphicFrameMkLst>
            <pc:docMk/>
            <pc:sldMk cId="667410946" sldId="283"/>
            <ac:graphicFrameMk id="3" creationId="{00000000-0000-0000-0000-000000000000}"/>
          </ac:graphicFrameMkLst>
        </pc:graphicFrameChg>
      </pc:sldChg>
      <pc:sldChg chg="modSp">
        <pc:chgData name="Bucklin, Becky S" userId="S::rsbucklin@uiowa.edu::92409861-9298-4a73-8093-c2eb1150ebe9" providerId="AD" clId="Web-{577C0339-636E-4D39-8629-6A37C97387C2}" dt="2021-09-03T21:25:44.048" v="137" actId="20577"/>
        <pc:sldMkLst>
          <pc:docMk/>
          <pc:sldMk cId="2455954632" sldId="284"/>
        </pc:sldMkLst>
        <pc:graphicFrameChg chg="modGraphic">
          <ac:chgData name="Bucklin, Becky S" userId="S::rsbucklin@uiowa.edu::92409861-9298-4a73-8093-c2eb1150ebe9" providerId="AD" clId="Web-{577C0339-636E-4D39-8629-6A37C97387C2}" dt="2021-09-03T21:25:44.048" v="137" actId="20577"/>
          <ac:graphicFrameMkLst>
            <pc:docMk/>
            <pc:sldMk cId="2455954632" sldId="284"/>
            <ac:graphicFrameMk id="2" creationId="{00000000-0000-0000-0000-000000000000}"/>
          </ac:graphicFrameMkLst>
        </pc:graphicFrameChg>
      </pc:sldChg>
      <pc:sldChg chg="modSp">
        <pc:chgData name="Bucklin, Becky S" userId="S::rsbucklin@uiowa.edu::92409861-9298-4a73-8093-c2eb1150ebe9" providerId="AD" clId="Web-{577C0339-636E-4D39-8629-6A37C97387C2}" dt="2021-09-03T21:25:51.564" v="142" actId="20577"/>
        <pc:sldMkLst>
          <pc:docMk/>
          <pc:sldMk cId="1926013481" sldId="285"/>
        </pc:sldMkLst>
        <pc:spChg chg="mod">
          <ac:chgData name="Bucklin, Becky S" userId="S::rsbucklin@uiowa.edu::92409861-9298-4a73-8093-c2eb1150ebe9" providerId="AD" clId="Web-{577C0339-636E-4D39-8629-6A37C97387C2}" dt="2021-09-03T21:25:51.564" v="142" actId="20577"/>
          <ac:spMkLst>
            <pc:docMk/>
            <pc:sldMk cId="1926013481" sldId="285"/>
            <ac:spMk id="12" creationId="{00000000-0000-0000-0000-000000000000}"/>
          </ac:spMkLst>
        </pc:spChg>
      </pc:sldChg>
      <pc:sldChg chg="modSp addCm">
        <pc:chgData name="Bucklin, Becky S" userId="S::rsbucklin@uiowa.edu::92409861-9298-4a73-8093-c2eb1150ebe9" providerId="AD" clId="Web-{577C0339-636E-4D39-8629-6A37C97387C2}" dt="2021-09-03T21:27:39.782" v="175"/>
        <pc:sldMkLst>
          <pc:docMk/>
          <pc:sldMk cId="1161078708" sldId="286"/>
        </pc:sldMkLst>
        <pc:spChg chg="mod">
          <ac:chgData name="Bucklin, Becky S" userId="S::rsbucklin@uiowa.edu::92409861-9298-4a73-8093-c2eb1150ebe9" providerId="AD" clId="Web-{577C0339-636E-4D39-8629-6A37C97387C2}" dt="2021-09-03T21:27:25.954" v="174" actId="20577"/>
          <ac:spMkLst>
            <pc:docMk/>
            <pc:sldMk cId="1161078708" sldId="286"/>
            <ac:spMk id="6" creationId="{00000000-0000-0000-0000-000000000000}"/>
          </ac:spMkLst>
        </pc:spChg>
      </pc:sldChg>
      <pc:sldChg chg="modSp">
        <pc:chgData name="Bucklin, Becky S" userId="S::rsbucklin@uiowa.edu::92409861-9298-4a73-8093-c2eb1150ebe9" providerId="AD" clId="Web-{577C0339-636E-4D39-8629-6A37C97387C2}" dt="2021-09-03T21:19:43.363" v="11" actId="20577"/>
        <pc:sldMkLst>
          <pc:docMk/>
          <pc:sldMk cId="641651492" sldId="288"/>
        </pc:sldMkLst>
        <pc:spChg chg="mod">
          <ac:chgData name="Bucklin, Becky S" userId="S::rsbucklin@uiowa.edu::92409861-9298-4a73-8093-c2eb1150ebe9" providerId="AD" clId="Web-{577C0339-636E-4D39-8629-6A37C97387C2}" dt="2021-09-03T21:19:43.363" v="11" actId="20577"/>
          <ac:spMkLst>
            <pc:docMk/>
            <pc:sldMk cId="641651492" sldId="288"/>
            <ac:spMk id="3" creationId="{00000000-0000-0000-0000-000000000000}"/>
          </ac:spMkLst>
        </pc:spChg>
      </pc:sldChg>
      <pc:sldChg chg="modSp modNotes">
        <pc:chgData name="Bucklin, Becky S" userId="S::rsbucklin@uiowa.edu::92409861-9298-4a73-8093-c2eb1150ebe9" providerId="AD" clId="Web-{577C0339-636E-4D39-8629-6A37C97387C2}" dt="2021-09-03T21:20:25.347" v="57"/>
        <pc:sldMkLst>
          <pc:docMk/>
          <pc:sldMk cId="916851368" sldId="289"/>
        </pc:sldMkLst>
        <pc:spChg chg="mod">
          <ac:chgData name="Bucklin, Becky S" userId="S::rsbucklin@uiowa.edu::92409861-9298-4a73-8093-c2eb1150ebe9" providerId="AD" clId="Web-{577C0339-636E-4D39-8629-6A37C97387C2}" dt="2021-09-03T21:19:49.316" v="13" actId="20577"/>
          <ac:spMkLst>
            <pc:docMk/>
            <pc:sldMk cId="916851368" sldId="289"/>
            <ac:spMk id="2" creationId="{00000000-0000-0000-0000-000000000000}"/>
          </ac:spMkLst>
        </pc:spChg>
      </pc:sldChg>
      <pc:sldChg chg="addSp delSp modSp addCm">
        <pc:chgData name="Bucklin, Becky S" userId="S::rsbucklin@uiowa.edu::92409861-9298-4a73-8093-c2eb1150ebe9" providerId="AD" clId="Web-{577C0339-636E-4D39-8629-6A37C97387C2}" dt="2021-09-03T21:21:41.550" v="65" actId="20577"/>
        <pc:sldMkLst>
          <pc:docMk/>
          <pc:sldMk cId="908481567" sldId="290"/>
        </pc:sldMkLst>
        <pc:spChg chg="mod">
          <ac:chgData name="Bucklin, Becky S" userId="S::rsbucklin@uiowa.edu::92409861-9298-4a73-8093-c2eb1150ebe9" providerId="AD" clId="Web-{577C0339-636E-4D39-8629-6A37C97387C2}" dt="2021-09-03T21:21:41.550" v="65" actId="20577"/>
          <ac:spMkLst>
            <pc:docMk/>
            <pc:sldMk cId="908481567" sldId="290"/>
            <ac:spMk id="8" creationId="{00000000-0000-0000-0000-000000000000}"/>
          </ac:spMkLst>
        </pc:spChg>
        <pc:picChg chg="add mod">
          <ac:chgData name="Bucklin, Becky S" userId="S::rsbucklin@uiowa.edu::92409861-9298-4a73-8093-c2eb1150ebe9" providerId="AD" clId="Web-{577C0339-636E-4D39-8629-6A37C97387C2}" dt="2021-09-03T21:20:49.269" v="60" actId="1076"/>
          <ac:picMkLst>
            <pc:docMk/>
            <pc:sldMk cId="908481567" sldId="290"/>
            <ac:picMk id="2" creationId="{1D093BD6-2C21-4462-9C9D-8335AE0FFEFC}"/>
          </ac:picMkLst>
        </pc:picChg>
        <pc:picChg chg="del">
          <ac:chgData name="Bucklin, Becky S" userId="S::rsbucklin@uiowa.edu::92409861-9298-4a73-8093-c2eb1150ebe9" providerId="AD" clId="Web-{577C0339-636E-4D39-8629-6A37C97387C2}" dt="2021-09-03T21:20:43.737" v="58"/>
          <ac:picMkLst>
            <pc:docMk/>
            <pc:sldMk cId="908481567" sldId="290"/>
            <ac:picMk id="7" creationId="{00000000-0000-0000-0000-000000000000}"/>
          </ac:picMkLst>
        </pc:picChg>
      </pc:sldChg>
      <pc:sldChg chg="addCm">
        <pc:chgData name="Bucklin, Becky S" userId="S::rsbucklin@uiowa.edu::92409861-9298-4a73-8093-c2eb1150ebe9" providerId="AD" clId="Web-{577C0339-636E-4D39-8629-6A37C97387C2}" dt="2021-09-03T21:22:26.315" v="66"/>
        <pc:sldMkLst>
          <pc:docMk/>
          <pc:sldMk cId="356884599" sldId="291"/>
        </pc:sldMkLst>
      </pc:sldChg>
      <pc:sldChg chg="addCm">
        <pc:chgData name="Bucklin, Becky S" userId="S::rsbucklin@uiowa.edu::92409861-9298-4a73-8093-c2eb1150ebe9" providerId="AD" clId="Web-{577C0339-636E-4D39-8629-6A37C97387C2}" dt="2021-09-03T21:22:58.440" v="67"/>
        <pc:sldMkLst>
          <pc:docMk/>
          <pc:sldMk cId="2974876484" sldId="292"/>
        </pc:sldMkLst>
      </pc:sldChg>
      <pc:sldChg chg="modSp addCm">
        <pc:chgData name="Bucklin, Becky S" userId="S::rsbucklin@uiowa.edu::92409861-9298-4a73-8093-c2eb1150ebe9" providerId="AD" clId="Web-{577C0339-636E-4D39-8629-6A37C97387C2}" dt="2021-09-03T21:23:50.346" v="98"/>
        <pc:sldMkLst>
          <pc:docMk/>
          <pc:sldMk cId="127323836" sldId="293"/>
        </pc:sldMkLst>
        <pc:spChg chg="mod">
          <ac:chgData name="Bucklin, Becky S" userId="S::rsbucklin@uiowa.edu::92409861-9298-4a73-8093-c2eb1150ebe9" providerId="AD" clId="Web-{577C0339-636E-4D39-8629-6A37C97387C2}" dt="2021-09-03T21:23:12.518" v="74" actId="20577"/>
          <ac:spMkLst>
            <pc:docMk/>
            <pc:sldMk cId="127323836" sldId="293"/>
            <ac:spMk id="6" creationId="{00000000-0000-0000-0000-000000000000}"/>
          </ac:spMkLst>
        </pc:spChg>
        <pc:spChg chg="mod">
          <ac:chgData name="Bucklin, Becky S" userId="S::rsbucklin@uiowa.edu::92409861-9298-4a73-8093-c2eb1150ebe9" providerId="AD" clId="Web-{577C0339-636E-4D39-8629-6A37C97387C2}" dt="2021-09-03T21:23:22.721" v="88" actId="20577"/>
          <ac:spMkLst>
            <pc:docMk/>
            <pc:sldMk cId="127323836" sldId="293"/>
            <ac:spMk id="7" creationId="{00000000-0000-0000-0000-000000000000}"/>
          </ac:spMkLst>
        </pc:spChg>
        <pc:spChg chg="mod">
          <ac:chgData name="Bucklin, Becky S" userId="S::rsbucklin@uiowa.edu::92409861-9298-4a73-8093-c2eb1150ebe9" providerId="AD" clId="Web-{577C0339-636E-4D39-8629-6A37C97387C2}" dt="2021-09-03T21:23:29.518" v="97" actId="20577"/>
          <ac:spMkLst>
            <pc:docMk/>
            <pc:sldMk cId="127323836" sldId="293"/>
            <ac:spMk id="9" creationId="{00000000-0000-0000-0000-000000000000}"/>
          </ac:spMkLst>
        </pc:spChg>
      </pc:sldChg>
      <pc:sldChg chg="modSp">
        <pc:chgData name="Bucklin, Becky S" userId="S::rsbucklin@uiowa.edu::92409861-9298-4a73-8093-c2eb1150ebe9" providerId="AD" clId="Web-{577C0339-636E-4D39-8629-6A37C97387C2}" dt="2021-09-03T21:26:14.095" v="156" actId="20577"/>
        <pc:sldMkLst>
          <pc:docMk/>
          <pc:sldMk cId="1188787108" sldId="295"/>
        </pc:sldMkLst>
        <pc:spChg chg="mod">
          <ac:chgData name="Bucklin, Becky S" userId="S::rsbucklin@uiowa.edu::92409861-9298-4a73-8093-c2eb1150ebe9" providerId="AD" clId="Web-{577C0339-636E-4D39-8629-6A37C97387C2}" dt="2021-09-03T21:26:14.095" v="156" actId="20577"/>
          <ac:spMkLst>
            <pc:docMk/>
            <pc:sldMk cId="1188787108" sldId="295"/>
            <ac:spMk id="5" creationId="{00000000-0000-0000-0000-000000000000}"/>
          </ac:spMkLst>
        </pc:spChg>
      </pc:sldChg>
      <pc:sldChg chg="modSp addCm">
        <pc:chgData name="Bucklin, Becky S" userId="S::rsbucklin@uiowa.edu::92409861-9298-4a73-8093-c2eb1150ebe9" providerId="AD" clId="Web-{577C0339-636E-4D39-8629-6A37C97387C2}" dt="2021-09-03T21:26:58.111" v="165" actId="20577"/>
        <pc:sldMkLst>
          <pc:docMk/>
          <pc:sldMk cId="3571873522" sldId="297"/>
        </pc:sldMkLst>
        <pc:spChg chg="mod">
          <ac:chgData name="Bucklin, Becky S" userId="S::rsbucklin@uiowa.edu::92409861-9298-4a73-8093-c2eb1150ebe9" providerId="AD" clId="Web-{577C0339-636E-4D39-8629-6A37C97387C2}" dt="2021-09-03T21:26:58.111" v="165" actId="20577"/>
          <ac:spMkLst>
            <pc:docMk/>
            <pc:sldMk cId="3571873522" sldId="297"/>
            <ac:spMk id="2" creationId="{00000000-0000-0000-0000-000000000000}"/>
          </ac:spMkLst>
        </pc:spChg>
      </pc:sldChg>
      <pc:sldChg chg="addCm">
        <pc:chgData name="Bucklin, Becky S" userId="S::rsbucklin@uiowa.edu::92409861-9298-4a73-8093-c2eb1150ebe9" providerId="AD" clId="Web-{577C0339-636E-4D39-8629-6A37C97387C2}" dt="2021-09-03T21:27:16.829" v="166"/>
        <pc:sldMkLst>
          <pc:docMk/>
          <pc:sldMk cId="2057818083" sldId="298"/>
        </pc:sldMkLst>
      </pc:sldChg>
      <pc:sldChg chg="addSp delSp modSp">
        <pc:chgData name="Bucklin, Becky S" userId="S::rsbucklin@uiowa.edu::92409861-9298-4a73-8093-c2eb1150ebe9" providerId="AD" clId="Web-{577C0339-636E-4D39-8629-6A37C97387C2}" dt="2021-09-03T21:28:08.282" v="191" actId="1076"/>
        <pc:sldMkLst>
          <pc:docMk/>
          <pc:sldMk cId="720308574" sldId="300"/>
        </pc:sldMkLst>
        <pc:spChg chg="add mod">
          <ac:chgData name="Bucklin, Becky S" userId="S::rsbucklin@uiowa.edu::92409861-9298-4a73-8093-c2eb1150ebe9" providerId="AD" clId="Web-{577C0339-636E-4D39-8629-6A37C97387C2}" dt="2021-09-03T21:27:57.204" v="185"/>
          <ac:spMkLst>
            <pc:docMk/>
            <pc:sldMk cId="720308574" sldId="300"/>
            <ac:spMk id="4" creationId="{7123F748-6436-49CC-8325-9522293A4CE9}"/>
          </ac:spMkLst>
        </pc:spChg>
        <pc:picChg chg="del">
          <ac:chgData name="Bucklin, Becky S" userId="S::rsbucklin@uiowa.edu::92409861-9298-4a73-8093-c2eb1150ebe9" providerId="AD" clId="Web-{577C0339-636E-4D39-8629-6A37C97387C2}" dt="2021-09-03T21:27:57.204" v="185"/>
          <ac:picMkLst>
            <pc:docMk/>
            <pc:sldMk cId="720308574" sldId="300"/>
            <ac:picMk id="5" creationId="{00000000-0000-0000-0000-000000000000}"/>
          </ac:picMkLst>
        </pc:picChg>
        <pc:picChg chg="add mod">
          <ac:chgData name="Bucklin, Becky S" userId="S::rsbucklin@uiowa.edu::92409861-9298-4a73-8093-c2eb1150ebe9" providerId="AD" clId="Web-{577C0339-636E-4D39-8629-6A37C97387C2}" dt="2021-09-03T21:28:08.282" v="191" actId="1076"/>
          <ac:picMkLst>
            <pc:docMk/>
            <pc:sldMk cId="720308574" sldId="300"/>
            <ac:picMk id="7" creationId="{584D5D82-786E-4426-9BB0-23AF541A3F91}"/>
          </ac:picMkLst>
        </pc:picChg>
      </pc:sldChg>
      <pc:sldChg chg="modSp">
        <pc:chgData name="Bucklin, Becky S" userId="S::rsbucklin@uiowa.edu::92409861-9298-4a73-8093-c2eb1150ebe9" providerId="AD" clId="Web-{577C0339-636E-4D39-8629-6A37C97387C2}" dt="2021-09-03T21:21:04.440" v="63" actId="20577"/>
        <pc:sldMkLst>
          <pc:docMk/>
          <pc:sldMk cId="1332109632" sldId="308"/>
        </pc:sldMkLst>
        <pc:spChg chg="mod">
          <ac:chgData name="Bucklin, Becky S" userId="S::rsbucklin@uiowa.edu::92409861-9298-4a73-8093-c2eb1150ebe9" providerId="AD" clId="Web-{577C0339-636E-4D39-8629-6A37C97387C2}" dt="2021-09-03T21:21:04.440" v="63" actId="20577"/>
          <ac:spMkLst>
            <pc:docMk/>
            <pc:sldMk cId="1332109632" sldId="308"/>
            <ac:spMk id="4" creationId="{00000000-0000-0000-0000-000000000000}"/>
          </ac:spMkLst>
        </pc:spChg>
      </pc:sldChg>
      <pc:sldChg chg="modSp addCm">
        <pc:chgData name="Bucklin, Becky S" userId="S::rsbucklin@uiowa.edu::92409861-9298-4a73-8093-c2eb1150ebe9" providerId="AD" clId="Web-{577C0339-636E-4D39-8629-6A37C97387C2}" dt="2021-09-03T21:25:17.642" v="122" actId="20577"/>
        <pc:sldMkLst>
          <pc:docMk/>
          <pc:sldMk cId="329066606" sldId="335"/>
        </pc:sldMkLst>
        <pc:spChg chg="mod">
          <ac:chgData name="Bucklin, Becky S" userId="S::rsbucklin@uiowa.edu::92409861-9298-4a73-8093-c2eb1150ebe9" providerId="AD" clId="Web-{577C0339-636E-4D39-8629-6A37C97387C2}" dt="2021-09-03T21:25:17.642" v="122" actId="20577"/>
          <ac:spMkLst>
            <pc:docMk/>
            <pc:sldMk cId="329066606" sldId="335"/>
            <ac:spMk id="11" creationId="{721876E3-7AC0-418E-895B-F292651FBEB6}"/>
          </ac:spMkLst>
        </pc:spChg>
      </pc:sldChg>
      <pc:sldChg chg="delSp addCm">
        <pc:chgData name="Bucklin, Becky S" userId="S::rsbucklin@uiowa.edu::92409861-9298-4a73-8093-c2eb1150ebe9" providerId="AD" clId="Web-{577C0339-636E-4D39-8629-6A37C97387C2}" dt="2021-09-03T21:24:39.236" v="117"/>
        <pc:sldMkLst>
          <pc:docMk/>
          <pc:sldMk cId="338563713" sldId="413"/>
        </pc:sldMkLst>
        <pc:spChg chg="del">
          <ac:chgData name="Bucklin, Becky S" userId="S::rsbucklin@uiowa.edu::92409861-9298-4a73-8093-c2eb1150ebe9" providerId="AD" clId="Web-{577C0339-636E-4D39-8629-6A37C97387C2}" dt="2021-09-03T21:24:09.065" v="104"/>
          <ac:spMkLst>
            <pc:docMk/>
            <pc:sldMk cId="338563713" sldId="413"/>
            <ac:spMk id="3" creationId="{00000000-0000-0000-0000-000000000000}"/>
          </ac:spMkLst>
        </pc:spChg>
        <pc:spChg chg="del">
          <ac:chgData name="Bucklin, Becky S" userId="S::rsbucklin@uiowa.edu::92409861-9298-4a73-8093-c2eb1150ebe9" providerId="AD" clId="Web-{577C0339-636E-4D39-8629-6A37C97387C2}" dt="2021-09-03T21:24:10.690" v="106"/>
          <ac:spMkLst>
            <pc:docMk/>
            <pc:sldMk cId="338563713" sldId="413"/>
            <ac:spMk id="7" creationId="{00000000-0000-0000-0000-000000000000}"/>
          </ac:spMkLst>
        </pc:spChg>
        <pc:spChg chg="del">
          <ac:chgData name="Bucklin, Becky S" userId="S::rsbucklin@uiowa.edu::92409861-9298-4a73-8093-c2eb1150ebe9" providerId="AD" clId="Web-{577C0339-636E-4D39-8629-6A37C97387C2}" dt="2021-09-03T21:24:21.283" v="116"/>
          <ac:spMkLst>
            <pc:docMk/>
            <pc:sldMk cId="338563713" sldId="413"/>
            <ac:spMk id="14" creationId="{00000000-0000-0000-0000-000000000000}"/>
          </ac:spMkLst>
        </pc:spChg>
        <pc:spChg chg="del">
          <ac:chgData name="Bucklin, Becky S" userId="S::rsbucklin@uiowa.edu::92409861-9298-4a73-8093-c2eb1150ebe9" providerId="AD" clId="Web-{577C0339-636E-4D39-8629-6A37C97387C2}" dt="2021-09-03T21:24:07.127" v="102"/>
          <ac:spMkLst>
            <pc:docMk/>
            <pc:sldMk cId="338563713" sldId="413"/>
            <ac:spMk id="16" creationId="{00000000-0000-0000-0000-000000000000}"/>
          </ac:spMkLst>
        </pc:spChg>
        <pc:spChg chg="del">
          <ac:chgData name="Bucklin, Becky S" userId="S::rsbucklin@uiowa.edu::92409861-9298-4a73-8093-c2eb1150ebe9" providerId="AD" clId="Web-{577C0339-636E-4D39-8629-6A37C97387C2}" dt="2021-09-03T21:24:16.205" v="110"/>
          <ac:spMkLst>
            <pc:docMk/>
            <pc:sldMk cId="338563713" sldId="413"/>
            <ac:spMk id="18" creationId="{00000000-0000-0000-0000-000000000000}"/>
          </ac:spMkLst>
        </pc:spChg>
        <pc:spChg chg="del">
          <ac:chgData name="Bucklin, Becky S" userId="S::rsbucklin@uiowa.edu::92409861-9298-4a73-8093-c2eb1150ebe9" providerId="AD" clId="Web-{577C0339-636E-4D39-8629-6A37C97387C2}" dt="2021-09-03T21:24:12.815" v="108"/>
          <ac:spMkLst>
            <pc:docMk/>
            <pc:sldMk cId="338563713" sldId="413"/>
            <ac:spMk id="20" creationId="{00000000-0000-0000-0000-000000000000}"/>
          </ac:spMkLst>
        </pc:spChg>
        <pc:spChg chg="del">
          <ac:chgData name="Bucklin, Becky S" userId="S::rsbucklin@uiowa.edu::92409861-9298-4a73-8093-c2eb1150ebe9" providerId="AD" clId="Web-{577C0339-636E-4D39-8629-6A37C97387C2}" dt="2021-09-03T21:24:17.080" v="112"/>
          <ac:spMkLst>
            <pc:docMk/>
            <pc:sldMk cId="338563713" sldId="413"/>
            <ac:spMk id="22" creationId="{00000000-0000-0000-0000-000000000000}"/>
          </ac:spMkLst>
        </pc:spChg>
        <pc:spChg chg="del">
          <ac:chgData name="Bucklin, Becky S" userId="S::rsbucklin@uiowa.edu::92409861-9298-4a73-8093-c2eb1150ebe9" providerId="AD" clId="Web-{577C0339-636E-4D39-8629-6A37C97387C2}" dt="2021-09-03T21:24:18.939" v="114"/>
          <ac:spMkLst>
            <pc:docMk/>
            <pc:sldMk cId="338563713" sldId="413"/>
            <ac:spMk id="27" creationId="{00000000-0000-0000-0000-000000000000}"/>
          </ac:spMkLst>
        </pc:spChg>
        <pc:spChg chg="del">
          <ac:chgData name="Bucklin, Becky S" userId="S::rsbucklin@uiowa.edu::92409861-9298-4a73-8093-c2eb1150ebe9" providerId="AD" clId="Web-{577C0339-636E-4D39-8629-6A37C97387C2}" dt="2021-09-03T21:24:05.408" v="100"/>
          <ac:spMkLst>
            <pc:docMk/>
            <pc:sldMk cId="338563713" sldId="413"/>
            <ac:spMk id="28" creationId="{00000000-0000-0000-0000-000000000000}"/>
          </ac:spMkLst>
        </pc:spChg>
        <pc:picChg chg="del">
          <ac:chgData name="Bucklin, Becky S" userId="S::rsbucklin@uiowa.edu::92409861-9298-4a73-8093-c2eb1150ebe9" providerId="AD" clId="Web-{577C0339-636E-4D39-8629-6A37C97387C2}" dt="2021-09-03T21:24:09.596" v="105"/>
          <ac:picMkLst>
            <pc:docMk/>
            <pc:sldMk cId="338563713" sldId="413"/>
            <ac:picMk id="6" creationId="{00000000-0000-0000-0000-000000000000}"/>
          </ac:picMkLst>
        </pc:picChg>
        <pc:picChg chg="del">
          <ac:chgData name="Bucklin, Becky S" userId="S::rsbucklin@uiowa.edu::92409861-9298-4a73-8093-c2eb1150ebe9" providerId="AD" clId="Web-{577C0339-636E-4D39-8629-6A37C97387C2}" dt="2021-09-03T21:24:07.893" v="103"/>
          <ac:picMkLst>
            <pc:docMk/>
            <pc:sldMk cId="338563713" sldId="413"/>
            <ac:picMk id="12" creationId="{32D69F63-C47B-4EBE-9ED7-FD887B9649C6}"/>
          </ac:picMkLst>
        </pc:picChg>
        <pc:picChg chg="del">
          <ac:chgData name="Bucklin, Becky S" userId="S::rsbucklin@uiowa.edu::92409861-9298-4a73-8093-c2eb1150ebe9" providerId="AD" clId="Web-{577C0339-636E-4D39-8629-6A37C97387C2}" dt="2021-09-03T21:24:19.689" v="115"/>
          <ac:picMkLst>
            <pc:docMk/>
            <pc:sldMk cId="338563713" sldId="413"/>
            <ac:picMk id="13" creationId="{00000000-0000-0000-0000-000000000000}"/>
          </ac:picMkLst>
        </pc:picChg>
        <pc:picChg chg="del">
          <ac:chgData name="Bucklin, Becky S" userId="S::rsbucklin@uiowa.edu::92409861-9298-4a73-8093-c2eb1150ebe9" providerId="AD" clId="Web-{577C0339-636E-4D39-8629-6A37C97387C2}" dt="2021-09-03T21:24:06.002" v="101"/>
          <ac:picMkLst>
            <pc:docMk/>
            <pc:sldMk cId="338563713" sldId="413"/>
            <ac:picMk id="15" creationId="{00000000-0000-0000-0000-000000000000}"/>
          </ac:picMkLst>
        </pc:picChg>
        <pc:picChg chg="del">
          <ac:chgData name="Bucklin, Becky S" userId="S::rsbucklin@uiowa.edu::92409861-9298-4a73-8093-c2eb1150ebe9" providerId="AD" clId="Web-{577C0339-636E-4D39-8629-6A37C97387C2}" dt="2021-09-03T21:24:13.736" v="109"/>
          <ac:picMkLst>
            <pc:docMk/>
            <pc:sldMk cId="338563713" sldId="413"/>
            <ac:picMk id="17" creationId="{00000000-0000-0000-0000-000000000000}"/>
          </ac:picMkLst>
        </pc:picChg>
        <pc:picChg chg="del">
          <ac:chgData name="Bucklin, Becky S" userId="S::rsbucklin@uiowa.edu::92409861-9298-4a73-8093-c2eb1150ebe9" providerId="AD" clId="Web-{577C0339-636E-4D39-8629-6A37C97387C2}" dt="2021-09-03T21:24:11.346" v="107"/>
          <ac:picMkLst>
            <pc:docMk/>
            <pc:sldMk cId="338563713" sldId="413"/>
            <ac:picMk id="19" creationId="{00000000-0000-0000-0000-000000000000}"/>
          </ac:picMkLst>
        </pc:picChg>
        <pc:picChg chg="del">
          <ac:chgData name="Bucklin, Becky S" userId="S::rsbucklin@uiowa.edu::92409861-9298-4a73-8093-c2eb1150ebe9" providerId="AD" clId="Web-{577C0339-636E-4D39-8629-6A37C97387C2}" dt="2021-09-03T21:24:16.221" v="111"/>
          <ac:picMkLst>
            <pc:docMk/>
            <pc:sldMk cId="338563713" sldId="413"/>
            <ac:picMk id="21" creationId="{00000000-0000-0000-0000-000000000000}"/>
          </ac:picMkLst>
        </pc:picChg>
        <pc:picChg chg="del">
          <ac:chgData name="Bucklin, Becky S" userId="S::rsbucklin@uiowa.edu::92409861-9298-4a73-8093-c2eb1150ebe9" providerId="AD" clId="Web-{577C0339-636E-4D39-8629-6A37C97387C2}" dt="2021-09-03T21:24:03.690" v="99"/>
          <ac:picMkLst>
            <pc:docMk/>
            <pc:sldMk cId="338563713" sldId="413"/>
            <ac:picMk id="23" creationId="{4260A301-17FA-41AF-89D9-699D9327E88C}"/>
          </ac:picMkLst>
        </pc:picChg>
        <pc:picChg chg="del">
          <ac:chgData name="Bucklin, Becky S" userId="S::rsbucklin@uiowa.edu::92409861-9298-4a73-8093-c2eb1150ebe9" providerId="AD" clId="Web-{577C0339-636E-4D39-8629-6A37C97387C2}" dt="2021-09-03T21:24:17.752" v="113"/>
          <ac:picMkLst>
            <pc:docMk/>
            <pc:sldMk cId="338563713" sldId="413"/>
            <ac:picMk id="26" creationId="{00000000-0000-0000-0000-000000000000}"/>
          </ac:picMkLst>
        </pc:picChg>
      </pc:sldChg>
    </pc:docChg>
  </pc:docChgLst>
  <pc:docChgLst>
    <pc:chgData name="Meyer, Meredith L" userId="S::mermeyer@uiowa.edu::eefaf0c7-0bbb-45df-a1f6-0050c06391d6" providerId="AD" clId="Web-{4E53B19D-079D-4142-AAA7-0BC9AAF9F91E}"/>
    <pc:docChg chg="modSld">
      <pc:chgData name="Meyer, Meredith L" userId="S::mermeyer@uiowa.edu::eefaf0c7-0bbb-45df-a1f6-0050c06391d6" providerId="AD" clId="Web-{4E53B19D-079D-4142-AAA7-0BC9AAF9F91E}" dt="2023-07-04T19:12:10.795" v="30" actId="1076"/>
      <pc:docMkLst>
        <pc:docMk/>
      </pc:docMkLst>
      <pc:sldChg chg="addSp delSp modSp">
        <pc:chgData name="Meyer, Meredith L" userId="S::mermeyer@uiowa.edu::eefaf0c7-0bbb-45df-a1f6-0050c06391d6" providerId="AD" clId="Web-{4E53B19D-079D-4142-AAA7-0BC9AAF9F91E}" dt="2023-07-04T19:12:10.795" v="30" actId="1076"/>
        <pc:sldMkLst>
          <pc:docMk/>
          <pc:sldMk cId="1188787108" sldId="295"/>
        </pc:sldMkLst>
        <pc:spChg chg="mod">
          <ac:chgData name="Meyer, Meredith L" userId="S::mermeyer@uiowa.edu::eefaf0c7-0bbb-45df-a1f6-0050c06391d6" providerId="AD" clId="Web-{4E53B19D-079D-4142-AAA7-0BC9AAF9F91E}" dt="2023-07-04T18:49:22.508" v="3" actId="1076"/>
          <ac:spMkLst>
            <pc:docMk/>
            <pc:sldMk cId="1188787108" sldId="295"/>
            <ac:spMk id="2" creationId="{00000000-0000-0000-0000-000000000000}"/>
          </ac:spMkLst>
        </pc:spChg>
        <pc:spChg chg="mod">
          <ac:chgData name="Meyer, Meredith L" userId="S::mermeyer@uiowa.edu::eefaf0c7-0bbb-45df-a1f6-0050c06391d6" providerId="AD" clId="Web-{4E53B19D-079D-4142-AAA7-0BC9AAF9F91E}" dt="2023-07-04T18:49:27.664" v="4" actId="1076"/>
          <ac:spMkLst>
            <pc:docMk/>
            <pc:sldMk cId="1188787108" sldId="295"/>
            <ac:spMk id="3" creationId="{89CE77EF-A808-4747-368E-B915E9A92018}"/>
          </ac:spMkLst>
        </pc:spChg>
        <pc:picChg chg="add mod">
          <ac:chgData name="Meyer, Meredith L" userId="S::mermeyer@uiowa.edu::eefaf0c7-0bbb-45df-a1f6-0050c06391d6" providerId="AD" clId="Web-{4E53B19D-079D-4142-AAA7-0BC9AAF9F91E}" dt="2023-07-04T19:12:10.795" v="30" actId="1076"/>
          <ac:picMkLst>
            <pc:docMk/>
            <pc:sldMk cId="1188787108" sldId="295"/>
            <ac:picMk id="4" creationId="{F58EAB37-129C-4B1D-408C-A8E18F3421E7}"/>
          </ac:picMkLst>
        </pc:picChg>
        <pc:picChg chg="del">
          <ac:chgData name="Meyer, Meredith L" userId="S::mermeyer@uiowa.edu::eefaf0c7-0bbb-45df-a1f6-0050c06391d6" providerId="AD" clId="Web-{4E53B19D-079D-4142-AAA7-0BC9AAF9F91E}" dt="2023-07-04T19:08:30.850" v="7"/>
          <ac:picMkLst>
            <pc:docMk/>
            <pc:sldMk cId="1188787108" sldId="295"/>
            <ac:picMk id="6" creationId="{00000000-0000-0000-0000-000000000000}"/>
          </ac:picMkLst>
        </pc:picChg>
      </pc:sldChg>
    </pc:docChg>
  </pc:docChgLst>
  <pc:docChgLst>
    <pc:chgData name="Meyer, Meredith L" userId="S::mermeyer@uiowa.edu::eefaf0c7-0bbb-45df-a1f6-0050c06391d6" providerId="AD" clId="Web-{264F03D0-F895-4A43-A760-A5F8C2D81C91}"/>
    <pc:docChg chg="modSld">
      <pc:chgData name="Meyer, Meredith L" userId="S::mermeyer@uiowa.edu::eefaf0c7-0bbb-45df-a1f6-0050c06391d6" providerId="AD" clId="Web-{264F03D0-F895-4A43-A760-A5F8C2D81C91}" dt="2023-05-31T03:12:05.585" v="62"/>
      <pc:docMkLst>
        <pc:docMk/>
      </pc:docMkLst>
      <pc:sldChg chg="addSp delSp modSp addCm modCm">
        <pc:chgData name="Meyer, Meredith L" userId="S::mermeyer@uiowa.edu::eefaf0c7-0bbb-45df-a1f6-0050c06391d6" providerId="AD" clId="Web-{264F03D0-F895-4A43-A760-A5F8C2D81C91}" dt="2023-05-31T02:57:46.130" v="60"/>
        <pc:sldMkLst>
          <pc:docMk/>
          <pc:sldMk cId="356884599" sldId="291"/>
        </pc:sldMkLst>
        <pc:spChg chg="del">
          <ac:chgData name="Meyer, Meredith L" userId="S::mermeyer@uiowa.edu::eefaf0c7-0bbb-45df-a1f6-0050c06391d6" providerId="AD" clId="Web-{264F03D0-F895-4A43-A760-A5F8C2D81C91}" dt="2023-05-31T02:42:16.741" v="5"/>
          <ac:spMkLst>
            <pc:docMk/>
            <pc:sldMk cId="356884599" sldId="291"/>
            <ac:spMk id="3" creationId="{00000000-0000-0000-0000-000000000000}"/>
          </ac:spMkLst>
        </pc:spChg>
        <pc:picChg chg="add del mod">
          <ac:chgData name="Meyer, Meredith L" userId="S::mermeyer@uiowa.edu::eefaf0c7-0bbb-45df-a1f6-0050c06391d6" providerId="AD" clId="Web-{264F03D0-F895-4A43-A760-A5F8C2D81C91}" dt="2023-05-31T02:46:44.517" v="20"/>
          <ac:picMkLst>
            <pc:docMk/>
            <pc:sldMk cId="356884599" sldId="291"/>
            <ac:picMk id="4" creationId="{6366A781-9BFC-B0CA-4D68-4B124D15BEEA}"/>
          </ac:picMkLst>
        </pc:picChg>
        <pc:picChg chg="add del mod">
          <ac:chgData name="Meyer, Meredith L" userId="S::mermeyer@uiowa.edu::eefaf0c7-0bbb-45df-a1f6-0050c06391d6" providerId="AD" clId="Web-{264F03D0-F895-4A43-A760-A5F8C2D81C91}" dt="2023-05-31T02:42:07.693" v="3"/>
          <ac:picMkLst>
            <pc:docMk/>
            <pc:sldMk cId="356884599" sldId="291"/>
            <ac:picMk id="5" creationId="{9300D98A-9B09-3200-D2EB-A4B029DE5DAD}"/>
          </ac:picMkLst>
        </pc:picChg>
        <pc:picChg chg="add del mod">
          <ac:chgData name="Meyer, Meredith L" userId="S::mermeyer@uiowa.edu::eefaf0c7-0bbb-45df-a1f6-0050c06391d6" providerId="AD" clId="Web-{264F03D0-F895-4A43-A760-A5F8C2D81C91}" dt="2023-05-31T02:46:42.361" v="19"/>
          <ac:picMkLst>
            <pc:docMk/>
            <pc:sldMk cId="356884599" sldId="291"/>
            <ac:picMk id="6" creationId="{DF89DE61-D599-6604-E1D3-0D50938B5D0D}"/>
          </ac:picMkLst>
        </pc:picChg>
        <pc:picChg chg="add del mod">
          <ac:chgData name="Meyer, Meredith L" userId="S::mermeyer@uiowa.edu::eefaf0c7-0bbb-45df-a1f6-0050c06391d6" providerId="AD" clId="Web-{264F03D0-F895-4A43-A760-A5F8C2D81C91}" dt="2023-05-31T02:44:12.635" v="15"/>
          <ac:picMkLst>
            <pc:docMk/>
            <pc:sldMk cId="356884599" sldId="291"/>
            <ac:picMk id="7" creationId="{73AC40F9-FA1D-A8BD-1489-31C845ACDC19}"/>
          </ac:picMkLst>
        </pc:picChg>
        <pc:picChg chg="add mod">
          <ac:chgData name="Meyer, Meredith L" userId="S::mermeyer@uiowa.edu::eefaf0c7-0bbb-45df-a1f6-0050c06391d6" providerId="AD" clId="Web-{264F03D0-F895-4A43-A760-A5F8C2D81C91}" dt="2023-05-31T02:55:44.455" v="58" actId="1076"/>
          <ac:picMkLst>
            <pc:docMk/>
            <pc:sldMk cId="356884599" sldId="291"/>
            <ac:picMk id="9" creationId="{3883C7F3-932C-025A-BCF5-183E3DAF3DBA}"/>
          </ac:picMkLst>
        </pc:picChg>
        <pc:picChg chg="add mod">
          <ac:chgData name="Meyer, Meredith L" userId="S::mermeyer@uiowa.edu::eefaf0c7-0bbb-45df-a1f6-0050c06391d6" providerId="AD" clId="Web-{264F03D0-F895-4A43-A760-A5F8C2D81C91}" dt="2023-05-31T02:53:08.653" v="42" actId="1076"/>
          <ac:picMkLst>
            <pc:docMk/>
            <pc:sldMk cId="356884599" sldId="291"/>
            <ac:picMk id="10" creationId="{B1BD4AE5-98B4-872A-43A2-DA89418388F1}"/>
          </ac:picMkLst>
        </pc:picChg>
        <pc:picChg chg="add del mod">
          <ac:chgData name="Meyer, Meredith L" userId="S::mermeyer@uiowa.edu::eefaf0c7-0bbb-45df-a1f6-0050c06391d6" providerId="AD" clId="Web-{264F03D0-F895-4A43-A760-A5F8C2D81C91}" dt="2023-05-31T02:55:42.001" v="57" actId="1076"/>
          <ac:picMkLst>
            <pc:docMk/>
            <pc:sldMk cId="356884599" sldId="291"/>
            <ac:picMk id="11" creationId="{99DDA787-3FCB-C7D2-FF8D-A8B9A1EA9267}"/>
          </ac:picMkLst>
        </pc:picChg>
        <pc:picChg chg="del">
          <ac:chgData name="Meyer, Meredith L" userId="S::mermeyer@uiowa.edu::eefaf0c7-0bbb-45df-a1f6-0050c06391d6" providerId="AD" clId="Web-{264F03D0-F895-4A43-A760-A5F8C2D81C91}" dt="2023-05-31T02:42:12.787" v="4"/>
          <ac:picMkLst>
            <pc:docMk/>
            <pc:sldMk cId="356884599" sldId="291"/>
            <ac:picMk id="12292" creationId="{00000000-0000-0000-0000-000000000000}"/>
          </ac:picMkLst>
        </pc:picChg>
      </pc:sldChg>
      <pc:sldChg chg="modNotes">
        <pc:chgData name="Meyer, Meredith L" userId="S::mermeyer@uiowa.edu::eefaf0c7-0bbb-45df-a1f6-0050c06391d6" providerId="AD" clId="Web-{264F03D0-F895-4A43-A760-A5F8C2D81C91}" dt="2023-05-31T03:12:05.585" v="62"/>
        <pc:sldMkLst>
          <pc:docMk/>
          <pc:sldMk cId="338563713" sldId="413"/>
        </pc:sldMkLst>
      </pc:sldChg>
    </pc:docChg>
  </pc:docChgLst>
  <pc:docChgLst>
    <pc:chgData name="Bucklin, Becky S" userId="S::rsbucklin@uiowa.edu::92409861-9298-4a73-8093-c2eb1150ebe9" providerId="AD" clId="Web-{A65C007D-8086-EA6B-BA22-00A660587821}"/>
    <pc:docChg chg="">
      <pc:chgData name="Bucklin, Becky S" userId="S::rsbucklin@uiowa.edu::92409861-9298-4a73-8093-c2eb1150ebe9" providerId="AD" clId="Web-{A65C007D-8086-EA6B-BA22-00A660587821}" dt="2023-06-29T02:32:21.672" v="0"/>
      <pc:docMkLst>
        <pc:docMk/>
      </pc:docMkLst>
      <pc:sldChg chg="addCm">
        <pc:chgData name="Bucklin, Becky S" userId="S::rsbucklin@uiowa.edu::92409861-9298-4a73-8093-c2eb1150ebe9" providerId="AD" clId="Web-{A65C007D-8086-EA6B-BA22-00A660587821}" dt="2023-06-29T02:32:21.672" v="0"/>
        <pc:sldMkLst>
          <pc:docMk/>
          <pc:sldMk cId="25255509" sldId="282"/>
        </pc:sldMkLst>
      </pc:sldChg>
    </pc:docChg>
  </pc:docChgLst>
  <pc:docChgLst>
    <pc:chgData name="Bucklin, Becky S" userId="92409861-9298-4a73-8093-c2eb1150ebe9" providerId="ADAL" clId="{9D9980B0-C1E4-4632-BAA4-398E2D79FF2A}"/>
    <pc:docChg chg="custSel modSld">
      <pc:chgData name="Bucklin, Becky S" userId="92409861-9298-4a73-8093-c2eb1150ebe9" providerId="ADAL" clId="{9D9980B0-C1E4-4632-BAA4-398E2D79FF2A}" dt="2023-07-28T20:45:53.193" v="1040" actId="20577"/>
      <pc:docMkLst>
        <pc:docMk/>
      </pc:docMkLst>
      <pc:sldChg chg="delCm">
        <pc:chgData name="Bucklin, Becky S" userId="92409861-9298-4a73-8093-c2eb1150ebe9" providerId="ADAL" clId="{9D9980B0-C1E4-4632-BAA4-398E2D79FF2A}" dt="2023-07-28T17:06:33.264" v="0" actId="1592"/>
        <pc:sldMkLst>
          <pc:docMk/>
          <pc:sldMk cId="3808242325" sldId="256"/>
        </pc:sldMkLst>
      </pc:sldChg>
      <pc:sldChg chg="modSp mod delCm">
        <pc:chgData name="Bucklin, Becky S" userId="92409861-9298-4a73-8093-c2eb1150ebe9" providerId="ADAL" clId="{9D9980B0-C1E4-4632-BAA4-398E2D79FF2A}" dt="2023-07-28T17:07:14.310" v="4" actId="20577"/>
        <pc:sldMkLst>
          <pc:docMk/>
          <pc:sldMk cId="2677917784" sldId="258"/>
        </pc:sldMkLst>
        <pc:spChg chg="mod">
          <ac:chgData name="Bucklin, Becky S" userId="92409861-9298-4a73-8093-c2eb1150ebe9" providerId="ADAL" clId="{9D9980B0-C1E4-4632-BAA4-398E2D79FF2A}" dt="2023-07-28T17:07:14.310" v="4" actId="20577"/>
          <ac:spMkLst>
            <pc:docMk/>
            <pc:sldMk cId="2677917784" sldId="258"/>
            <ac:spMk id="4" creationId="{00000000-0000-0000-0000-000000000000}"/>
          </ac:spMkLst>
        </pc:spChg>
      </pc:sldChg>
      <pc:sldChg chg="modSp mod">
        <pc:chgData name="Bucklin, Becky S" userId="92409861-9298-4a73-8093-c2eb1150ebe9" providerId="ADAL" clId="{9D9980B0-C1E4-4632-BAA4-398E2D79FF2A}" dt="2023-07-28T17:23:30.486" v="518" actId="207"/>
        <pc:sldMkLst>
          <pc:docMk/>
          <pc:sldMk cId="1474965526" sldId="260"/>
        </pc:sldMkLst>
        <pc:spChg chg="mod">
          <ac:chgData name="Bucklin, Becky S" userId="92409861-9298-4a73-8093-c2eb1150ebe9" providerId="ADAL" clId="{9D9980B0-C1E4-4632-BAA4-398E2D79FF2A}" dt="2023-07-28T17:23:30.486" v="518" actId="207"/>
          <ac:spMkLst>
            <pc:docMk/>
            <pc:sldMk cId="1474965526" sldId="260"/>
            <ac:spMk id="3" creationId="{00000000-0000-0000-0000-000000000000}"/>
          </ac:spMkLst>
        </pc:spChg>
      </pc:sldChg>
      <pc:sldChg chg="delCm">
        <pc:chgData name="Bucklin, Becky S" userId="92409861-9298-4a73-8093-c2eb1150ebe9" providerId="ADAL" clId="{9D9980B0-C1E4-4632-BAA4-398E2D79FF2A}" dt="2023-07-28T20:19:21.521" v="602" actId="1592"/>
        <pc:sldMkLst>
          <pc:docMk/>
          <pc:sldMk cId="895936365" sldId="261"/>
        </pc:sldMkLst>
      </pc:sldChg>
      <pc:sldChg chg="delCm modNotesTx">
        <pc:chgData name="Bucklin, Becky S" userId="92409861-9298-4a73-8093-c2eb1150ebe9" providerId="ADAL" clId="{9D9980B0-C1E4-4632-BAA4-398E2D79FF2A}" dt="2023-07-28T17:22:34.989" v="470" actId="1592"/>
        <pc:sldMkLst>
          <pc:docMk/>
          <pc:sldMk cId="1021123664" sldId="267"/>
        </pc:sldMkLst>
      </pc:sldChg>
      <pc:sldChg chg="delCm">
        <pc:chgData name="Bucklin, Becky S" userId="92409861-9298-4a73-8093-c2eb1150ebe9" providerId="ADAL" clId="{9D9980B0-C1E4-4632-BAA4-398E2D79FF2A}" dt="2023-07-28T17:24:20.178" v="521" actId="1592"/>
        <pc:sldMkLst>
          <pc:docMk/>
          <pc:sldMk cId="4176400668" sldId="268"/>
        </pc:sldMkLst>
      </pc:sldChg>
      <pc:sldChg chg="delCm">
        <pc:chgData name="Bucklin, Becky S" userId="92409861-9298-4a73-8093-c2eb1150ebe9" providerId="ADAL" clId="{9D9980B0-C1E4-4632-BAA4-398E2D79FF2A}" dt="2023-07-28T17:06:49.185" v="2" actId="1592"/>
        <pc:sldMkLst>
          <pc:docMk/>
          <pc:sldMk cId="1559780346" sldId="270"/>
        </pc:sldMkLst>
      </pc:sldChg>
      <pc:sldChg chg="delCm">
        <pc:chgData name="Bucklin, Becky S" userId="92409861-9298-4a73-8093-c2eb1150ebe9" providerId="ADAL" clId="{9D9980B0-C1E4-4632-BAA4-398E2D79FF2A}" dt="2023-07-28T17:25:53.415" v="533" actId="1592"/>
        <pc:sldMkLst>
          <pc:docMk/>
          <pc:sldMk cId="2572223479" sldId="272"/>
        </pc:sldMkLst>
      </pc:sldChg>
      <pc:sldChg chg="delCm modNotesTx">
        <pc:chgData name="Bucklin, Becky S" userId="92409861-9298-4a73-8093-c2eb1150ebe9" providerId="ADAL" clId="{9D9980B0-C1E4-4632-BAA4-398E2D79FF2A}" dt="2023-07-28T17:27:29.930" v="559" actId="1592"/>
        <pc:sldMkLst>
          <pc:docMk/>
          <pc:sldMk cId="1599525331" sldId="273"/>
        </pc:sldMkLst>
      </pc:sldChg>
      <pc:sldChg chg="delCm">
        <pc:chgData name="Bucklin, Becky S" userId="92409861-9298-4a73-8093-c2eb1150ebe9" providerId="ADAL" clId="{9D9980B0-C1E4-4632-BAA4-398E2D79FF2A}" dt="2023-07-28T17:29:19.543" v="562" actId="1592"/>
        <pc:sldMkLst>
          <pc:docMk/>
          <pc:sldMk cId="695871676" sldId="274"/>
        </pc:sldMkLst>
      </pc:sldChg>
      <pc:sldChg chg="delCm">
        <pc:chgData name="Bucklin, Becky S" userId="92409861-9298-4a73-8093-c2eb1150ebe9" providerId="ADAL" clId="{9D9980B0-C1E4-4632-BAA4-398E2D79FF2A}" dt="2023-07-28T17:06:43.035" v="1" actId="1592"/>
        <pc:sldMkLst>
          <pc:docMk/>
          <pc:sldMk cId="3991078427" sldId="278"/>
        </pc:sldMkLst>
      </pc:sldChg>
      <pc:sldChg chg="delCm">
        <pc:chgData name="Bucklin, Becky S" userId="92409861-9298-4a73-8093-c2eb1150ebe9" providerId="ADAL" clId="{9D9980B0-C1E4-4632-BAA4-398E2D79FF2A}" dt="2023-07-28T20:19:05.469" v="601" actId="1592"/>
        <pc:sldMkLst>
          <pc:docMk/>
          <pc:sldMk cId="293055597" sldId="281"/>
        </pc:sldMkLst>
      </pc:sldChg>
      <pc:sldChg chg="delCm">
        <pc:chgData name="Bucklin, Becky S" userId="92409861-9298-4a73-8093-c2eb1150ebe9" providerId="ADAL" clId="{9D9980B0-C1E4-4632-BAA4-398E2D79FF2A}" dt="2023-07-28T17:23:09.080" v="471" actId="1592"/>
        <pc:sldMkLst>
          <pc:docMk/>
          <pc:sldMk cId="25255509" sldId="282"/>
        </pc:sldMkLst>
      </pc:sldChg>
      <pc:sldChg chg="delCm modNotesTx">
        <pc:chgData name="Bucklin, Becky S" userId="92409861-9298-4a73-8093-c2eb1150ebe9" providerId="ADAL" clId="{9D9980B0-C1E4-4632-BAA4-398E2D79FF2A}" dt="2023-07-28T20:20:24.069" v="610" actId="1592"/>
        <pc:sldMkLst>
          <pc:docMk/>
          <pc:sldMk cId="667410946" sldId="283"/>
        </pc:sldMkLst>
      </pc:sldChg>
      <pc:sldChg chg="delCm">
        <pc:chgData name="Bucklin, Becky S" userId="92409861-9298-4a73-8093-c2eb1150ebe9" providerId="ADAL" clId="{9D9980B0-C1E4-4632-BAA4-398E2D79FF2A}" dt="2023-07-28T20:21:40.734" v="612" actId="1592"/>
        <pc:sldMkLst>
          <pc:docMk/>
          <pc:sldMk cId="2455954632" sldId="284"/>
        </pc:sldMkLst>
      </pc:sldChg>
      <pc:sldChg chg="delCm">
        <pc:chgData name="Bucklin, Becky S" userId="92409861-9298-4a73-8093-c2eb1150ebe9" providerId="ADAL" clId="{9D9980B0-C1E4-4632-BAA4-398E2D79FF2A}" dt="2023-07-28T20:22:16.136" v="614" actId="1592"/>
        <pc:sldMkLst>
          <pc:docMk/>
          <pc:sldMk cId="1926013481" sldId="285"/>
        </pc:sldMkLst>
      </pc:sldChg>
      <pc:sldChg chg="delCm">
        <pc:chgData name="Bucklin, Becky S" userId="92409861-9298-4a73-8093-c2eb1150ebe9" providerId="ADAL" clId="{9D9980B0-C1E4-4632-BAA4-398E2D79FF2A}" dt="2023-07-28T20:25:34.648" v="626" actId="1592"/>
        <pc:sldMkLst>
          <pc:docMk/>
          <pc:sldMk cId="1161078708" sldId="286"/>
        </pc:sldMkLst>
      </pc:sldChg>
      <pc:sldChg chg="delCm">
        <pc:chgData name="Bucklin, Becky S" userId="92409861-9298-4a73-8093-c2eb1150ebe9" providerId="ADAL" clId="{9D9980B0-C1E4-4632-BAA4-398E2D79FF2A}" dt="2023-07-28T20:25:44.512" v="627" actId="1592"/>
        <pc:sldMkLst>
          <pc:docMk/>
          <pc:sldMk cId="980762484" sldId="287"/>
        </pc:sldMkLst>
      </pc:sldChg>
      <pc:sldChg chg="delCm">
        <pc:chgData name="Bucklin, Becky S" userId="92409861-9298-4a73-8093-c2eb1150ebe9" providerId="ADAL" clId="{9D9980B0-C1E4-4632-BAA4-398E2D79FF2A}" dt="2023-07-28T20:14:46.133" v="564" actId="1592"/>
        <pc:sldMkLst>
          <pc:docMk/>
          <pc:sldMk cId="916851368" sldId="289"/>
        </pc:sldMkLst>
      </pc:sldChg>
      <pc:sldChg chg="delCm">
        <pc:chgData name="Bucklin, Becky S" userId="92409861-9298-4a73-8093-c2eb1150ebe9" providerId="ADAL" clId="{9D9980B0-C1E4-4632-BAA4-398E2D79FF2A}" dt="2023-07-28T20:16:54.384" v="566" actId="1592"/>
        <pc:sldMkLst>
          <pc:docMk/>
          <pc:sldMk cId="908481567" sldId="290"/>
        </pc:sldMkLst>
      </pc:sldChg>
      <pc:sldChg chg="delCm">
        <pc:chgData name="Bucklin, Becky S" userId="92409861-9298-4a73-8093-c2eb1150ebe9" providerId="ADAL" clId="{9D9980B0-C1E4-4632-BAA4-398E2D79FF2A}" dt="2023-07-28T20:17:27.718" v="568" actId="1592"/>
        <pc:sldMkLst>
          <pc:docMk/>
          <pc:sldMk cId="356884599" sldId="291"/>
        </pc:sldMkLst>
      </pc:sldChg>
      <pc:sldChg chg="delCm">
        <pc:chgData name="Bucklin, Becky S" userId="92409861-9298-4a73-8093-c2eb1150ebe9" providerId="ADAL" clId="{9D9980B0-C1E4-4632-BAA4-398E2D79FF2A}" dt="2023-07-28T20:17:49.655" v="571" actId="1592"/>
        <pc:sldMkLst>
          <pc:docMk/>
          <pc:sldMk cId="2974876484" sldId="292"/>
        </pc:sldMkLst>
      </pc:sldChg>
      <pc:sldChg chg="delCm modNotesTx">
        <pc:chgData name="Bucklin, Becky S" userId="92409861-9298-4a73-8093-c2eb1150ebe9" providerId="ADAL" clId="{9D9980B0-C1E4-4632-BAA4-398E2D79FF2A}" dt="2023-07-28T20:18:51.494" v="600" actId="20577"/>
        <pc:sldMkLst>
          <pc:docMk/>
          <pc:sldMk cId="127323836" sldId="293"/>
        </pc:sldMkLst>
      </pc:sldChg>
      <pc:sldChg chg="modSp mod delCm">
        <pc:chgData name="Bucklin, Becky S" userId="92409861-9298-4a73-8093-c2eb1150ebe9" providerId="ADAL" clId="{9D9980B0-C1E4-4632-BAA4-398E2D79FF2A}" dt="2023-07-28T20:23:05.066" v="620" actId="1076"/>
        <pc:sldMkLst>
          <pc:docMk/>
          <pc:sldMk cId="1188787108" sldId="295"/>
        </pc:sldMkLst>
        <pc:spChg chg="mod">
          <ac:chgData name="Bucklin, Becky S" userId="92409861-9298-4a73-8093-c2eb1150ebe9" providerId="ADAL" clId="{9D9980B0-C1E4-4632-BAA4-398E2D79FF2A}" dt="2023-07-28T20:23:05.066" v="620" actId="1076"/>
          <ac:spMkLst>
            <pc:docMk/>
            <pc:sldMk cId="1188787108" sldId="295"/>
            <ac:spMk id="3" creationId="{89CE77EF-A808-4747-368E-B915E9A92018}"/>
          </ac:spMkLst>
        </pc:spChg>
        <pc:picChg chg="mod">
          <ac:chgData name="Bucklin, Becky S" userId="92409861-9298-4a73-8093-c2eb1150ebe9" providerId="ADAL" clId="{9D9980B0-C1E4-4632-BAA4-398E2D79FF2A}" dt="2023-07-28T20:22:58.506" v="618" actId="1076"/>
          <ac:picMkLst>
            <pc:docMk/>
            <pc:sldMk cId="1188787108" sldId="295"/>
            <ac:picMk id="4" creationId="{F58EAB37-129C-4B1D-408C-A8E18F3421E7}"/>
          </ac:picMkLst>
        </pc:picChg>
      </pc:sldChg>
      <pc:sldChg chg="delCm">
        <pc:chgData name="Bucklin, Becky S" userId="92409861-9298-4a73-8093-c2eb1150ebe9" providerId="ADAL" clId="{9D9980B0-C1E4-4632-BAA4-398E2D79FF2A}" dt="2023-07-28T20:23:32.515" v="621" actId="1592"/>
        <pc:sldMkLst>
          <pc:docMk/>
          <pc:sldMk cId="3128068395" sldId="296"/>
        </pc:sldMkLst>
      </pc:sldChg>
      <pc:sldChg chg="delCm">
        <pc:chgData name="Bucklin, Becky S" userId="92409861-9298-4a73-8093-c2eb1150ebe9" providerId="ADAL" clId="{9D9980B0-C1E4-4632-BAA4-398E2D79FF2A}" dt="2023-07-28T20:24:35.227" v="623" actId="1592"/>
        <pc:sldMkLst>
          <pc:docMk/>
          <pc:sldMk cId="3571873522" sldId="297"/>
        </pc:sldMkLst>
      </pc:sldChg>
      <pc:sldChg chg="delCm">
        <pc:chgData name="Bucklin, Becky S" userId="92409861-9298-4a73-8093-c2eb1150ebe9" providerId="ADAL" clId="{9D9980B0-C1E4-4632-BAA4-398E2D79FF2A}" dt="2023-07-28T20:25:26.857" v="625" actId="1592"/>
        <pc:sldMkLst>
          <pc:docMk/>
          <pc:sldMk cId="2057818083" sldId="298"/>
        </pc:sldMkLst>
      </pc:sldChg>
      <pc:sldChg chg="delCm">
        <pc:chgData name="Bucklin, Becky S" userId="92409861-9298-4a73-8093-c2eb1150ebe9" providerId="ADAL" clId="{9D9980B0-C1E4-4632-BAA4-398E2D79FF2A}" dt="2023-07-28T20:25:57.721" v="628" actId="1592"/>
        <pc:sldMkLst>
          <pc:docMk/>
          <pc:sldMk cId="720308574" sldId="300"/>
        </pc:sldMkLst>
      </pc:sldChg>
      <pc:sldChg chg="delCm">
        <pc:chgData name="Bucklin, Becky S" userId="92409861-9298-4a73-8093-c2eb1150ebe9" providerId="ADAL" clId="{9D9980B0-C1E4-4632-BAA4-398E2D79FF2A}" dt="2023-07-28T17:23:45.670" v="520" actId="1592"/>
        <pc:sldMkLst>
          <pc:docMk/>
          <pc:sldMk cId="3555218655" sldId="305"/>
        </pc:sldMkLst>
      </pc:sldChg>
      <pc:sldChg chg="modSp mod delCm">
        <pc:chgData name="Bucklin, Becky S" userId="92409861-9298-4a73-8093-c2eb1150ebe9" providerId="ADAL" clId="{9D9980B0-C1E4-4632-BAA4-398E2D79FF2A}" dt="2023-07-28T17:25:44.217" v="532" actId="1592"/>
        <pc:sldMkLst>
          <pc:docMk/>
          <pc:sldMk cId="2160176807" sldId="306"/>
        </pc:sldMkLst>
        <pc:spChg chg="mod">
          <ac:chgData name="Bucklin, Becky S" userId="92409861-9298-4a73-8093-c2eb1150ebe9" providerId="ADAL" clId="{9D9980B0-C1E4-4632-BAA4-398E2D79FF2A}" dt="2023-07-28T17:25:00.110" v="530" actId="207"/>
          <ac:spMkLst>
            <pc:docMk/>
            <pc:sldMk cId="2160176807" sldId="306"/>
            <ac:spMk id="2" creationId="{00000000-0000-0000-0000-000000000000}"/>
          </ac:spMkLst>
        </pc:spChg>
      </pc:sldChg>
      <pc:sldChg chg="delCm">
        <pc:chgData name="Bucklin, Becky S" userId="92409861-9298-4a73-8093-c2eb1150ebe9" providerId="ADAL" clId="{9D9980B0-C1E4-4632-BAA4-398E2D79FF2A}" dt="2023-07-28T20:19:42.876" v="604" actId="1592"/>
        <pc:sldMkLst>
          <pc:docMk/>
          <pc:sldMk cId="329066606" sldId="335"/>
        </pc:sldMkLst>
      </pc:sldChg>
      <pc:sldChg chg="delCm">
        <pc:chgData name="Bucklin, Becky S" userId="92409861-9298-4a73-8093-c2eb1150ebe9" providerId="ADAL" clId="{9D9980B0-C1E4-4632-BAA4-398E2D79FF2A}" dt="2023-07-28T20:19:33.252" v="603" actId="1592"/>
        <pc:sldMkLst>
          <pc:docMk/>
          <pc:sldMk cId="338563713" sldId="413"/>
        </pc:sldMkLst>
      </pc:sldChg>
      <pc:sldChg chg="addSp delSp modSp mod modNotesTx">
        <pc:chgData name="Bucklin, Becky S" userId="92409861-9298-4a73-8093-c2eb1150ebe9" providerId="ADAL" clId="{9D9980B0-C1E4-4632-BAA4-398E2D79FF2A}" dt="2023-07-28T20:45:53.193" v="1040" actId="20577"/>
        <pc:sldMkLst>
          <pc:docMk/>
          <pc:sldMk cId="3406319940" sldId="414"/>
        </pc:sldMkLst>
        <pc:spChg chg="add mod">
          <ac:chgData name="Bucklin, Becky S" userId="92409861-9298-4a73-8093-c2eb1150ebe9" providerId="ADAL" clId="{9D9980B0-C1E4-4632-BAA4-398E2D79FF2A}" dt="2023-07-28T17:09:37.435" v="327" actId="1076"/>
          <ac:spMkLst>
            <pc:docMk/>
            <pc:sldMk cId="3406319940" sldId="414"/>
            <ac:spMk id="2" creationId="{9DB235F3-AE66-A105-9652-0F2C97471661}"/>
          </ac:spMkLst>
        </pc:spChg>
        <pc:picChg chg="mod">
          <ac:chgData name="Bucklin, Becky S" userId="92409861-9298-4a73-8093-c2eb1150ebe9" providerId="ADAL" clId="{9D9980B0-C1E4-4632-BAA4-398E2D79FF2A}" dt="2023-07-28T17:09:26.533" v="322" actId="1076"/>
          <ac:picMkLst>
            <pc:docMk/>
            <pc:sldMk cId="3406319940" sldId="414"/>
            <ac:picMk id="4" creationId="{C5AAF77B-1ADA-4F59-B24A-CC5C99AA485B}"/>
          </ac:picMkLst>
        </pc:picChg>
        <pc:picChg chg="del">
          <ac:chgData name="Bucklin, Becky S" userId="92409861-9298-4a73-8093-c2eb1150ebe9" providerId="ADAL" clId="{9D9980B0-C1E4-4632-BAA4-398E2D79FF2A}" dt="2023-07-28T17:09:23.751" v="321" actId="478"/>
          <ac:picMkLst>
            <pc:docMk/>
            <pc:sldMk cId="3406319940" sldId="414"/>
            <ac:picMk id="5" creationId="{45E10EAA-BF55-41BF-BBF5-0610A87CBA2D}"/>
          </ac:picMkLst>
        </pc:picChg>
      </pc:sldChg>
      <pc:sldChg chg="delCm">
        <pc:chgData name="Bucklin, Becky S" userId="92409861-9298-4a73-8093-c2eb1150ebe9" providerId="ADAL" clId="{9D9980B0-C1E4-4632-BAA4-398E2D79FF2A}" dt="2023-07-28T17:09:55.868" v="328" actId="1592"/>
        <pc:sldMkLst>
          <pc:docMk/>
          <pc:sldMk cId="1562185171" sldId="415"/>
        </pc:sldMkLst>
      </pc:sldChg>
    </pc:docChg>
  </pc:docChgLst>
  <pc:docChgLst>
    <pc:chgData name="Meyer, Meredith L" userId="S::mermeyer@uiowa.edu::eefaf0c7-0bbb-45df-a1f6-0050c06391d6" providerId="AD" clId="Web-{20855C07-8ACB-4994-9FCB-03D175FF9CDB}"/>
    <pc:docChg chg="modSld">
      <pc:chgData name="Meyer, Meredith L" userId="S::mermeyer@uiowa.edu::eefaf0c7-0bbb-45df-a1f6-0050c06391d6" providerId="AD" clId="Web-{20855C07-8ACB-4994-9FCB-03D175FF9CDB}" dt="2023-06-29T01:29:26.914" v="196"/>
      <pc:docMkLst>
        <pc:docMk/>
      </pc:docMkLst>
      <pc:sldChg chg="addCm modNotes">
        <pc:chgData name="Meyer, Meredith L" userId="S::mermeyer@uiowa.edu::eefaf0c7-0bbb-45df-a1f6-0050c06391d6" providerId="AD" clId="Web-{20855C07-8ACB-4994-9FCB-03D175FF9CDB}" dt="2023-06-29T00:48:08.345" v="24"/>
        <pc:sldMkLst>
          <pc:docMk/>
          <pc:sldMk cId="2677917784" sldId="258"/>
        </pc:sldMkLst>
      </pc:sldChg>
      <pc:sldChg chg="modSp modCm modNotes">
        <pc:chgData name="Meyer, Meredith L" userId="S::mermeyer@uiowa.edu::eefaf0c7-0bbb-45df-a1f6-0050c06391d6" providerId="AD" clId="Web-{20855C07-8ACB-4994-9FCB-03D175FF9CDB}" dt="2023-06-29T01:29:26.914" v="196"/>
        <pc:sldMkLst>
          <pc:docMk/>
          <pc:sldMk cId="1021123664" sldId="267"/>
        </pc:sldMkLst>
        <pc:spChg chg="mod">
          <ac:chgData name="Meyer, Meredith L" userId="S::mermeyer@uiowa.edu::eefaf0c7-0bbb-45df-a1f6-0050c06391d6" providerId="AD" clId="Web-{20855C07-8ACB-4994-9FCB-03D175FF9CDB}" dt="2023-06-29T01:05:33.106" v="68" actId="1076"/>
          <ac:spMkLst>
            <pc:docMk/>
            <pc:sldMk cId="1021123664" sldId="267"/>
            <ac:spMk id="11" creationId="{00000000-0000-0000-0000-000000000000}"/>
          </ac:spMkLst>
        </pc:spChg>
        <pc:spChg chg="mod">
          <ac:chgData name="Meyer, Meredith L" userId="S::mermeyer@uiowa.edu::eefaf0c7-0bbb-45df-a1f6-0050c06391d6" providerId="AD" clId="Web-{20855C07-8ACB-4994-9FCB-03D175FF9CDB}" dt="2023-06-29T01:14:44.371" v="77" actId="1076"/>
          <ac:spMkLst>
            <pc:docMk/>
            <pc:sldMk cId="1021123664" sldId="267"/>
            <ac:spMk id="26" creationId="{00000000-0000-0000-0000-000000000000}"/>
          </ac:spMkLst>
        </pc:spChg>
        <pc:grpChg chg="mod">
          <ac:chgData name="Meyer, Meredith L" userId="S::mermeyer@uiowa.edu::eefaf0c7-0bbb-45df-a1f6-0050c06391d6" providerId="AD" clId="Web-{20855C07-8ACB-4994-9FCB-03D175FF9CDB}" dt="2023-06-29T01:03:22.150" v="57" actId="1076"/>
          <ac:grpSpMkLst>
            <pc:docMk/>
            <pc:sldMk cId="1021123664" sldId="267"/>
            <ac:grpSpMk id="3" creationId="{00000000-0000-0000-0000-000000000000}"/>
          </ac:grpSpMkLst>
        </pc:grpChg>
      </pc:sldChg>
      <pc:sldChg chg="modNotes">
        <pc:chgData name="Meyer, Meredith L" userId="S::mermeyer@uiowa.edu::eefaf0c7-0bbb-45df-a1f6-0050c06391d6" providerId="AD" clId="Web-{20855C07-8ACB-4994-9FCB-03D175FF9CDB}" dt="2023-06-29T00:33:18.976" v="9"/>
        <pc:sldMkLst>
          <pc:docMk/>
          <pc:sldMk cId="1559780346" sldId="270"/>
        </pc:sldMkLst>
      </pc:sldChg>
      <pc:sldChg chg="delCm modNotes">
        <pc:chgData name="Meyer, Meredith L" userId="S::mermeyer@uiowa.edu::eefaf0c7-0bbb-45df-a1f6-0050c06391d6" providerId="AD" clId="Web-{20855C07-8ACB-4994-9FCB-03D175FF9CDB}" dt="2023-06-29T00:30:10.581" v="7"/>
        <pc:sldMkLst>
          <pc:docMk/>
          <pc:sldMk cId="3991078427" sldId="278"/>
        </pc:sldMkLst>
      </pc:sldChg>
      <pc:sldChg chg="modNotes">
        <pc:chgData name="Meyer, Meredith L" userId="S::mermeyer@uiowa.edu::eefaf0c7-0bbb-45df-a1f6-0050c06391d6" providerId="AD" clId="Web-{20855C07-8ACB-4994-9FCB-03D175FF9CDB}" dt="2023-06-29T01:15:38.747" v="80"/>
        <pc:sldMkLst>
          <pc:docMk/>
          <pc:sldMk cId="25255509" sldId="282"/>
        </pc:sldMkLst>
      </pc:sldChg>
      <pc:sldChg chg="modCm">
        <pc:chgData name="Meyer, Meredith L" userId="S::mermeyer@uiowa.edu::eefaf0c7-0bbb-45df-a1f6-0050c06391d6" providerId="AD" clId="Web-{20855C07-8ACB-4994-9FCB-03D175FF9CDB}" dt="2023-06-29T01:12:48.118" v="76"/>
        <pc:sldMkLst>
          <pc:docMk/>
          <pc:sldMk cId="1562185171" sldId="415"/>
        </pc:sldMkLst>
      </pc:sldChg>
    </pc:docChg>
  </pc:docChgLst>
  <pc:docChgLst>
    <pc:chgData name="Meyer, Meredith L" userId="S::mermeyer@uiowa.edu::eefaf0c7-0bbb-45df-a1f6-0050c06391d6" providerId="AD" clId="Web-{B69796F6-F215-40EC-BFE9-9246C66E164C}"/>
    <pc:docChg chg="modSld">
      <pc:chgData name="Meyer, Meredith L" userId="S::mermeyer@uiowa.edu::eefaf0c7-0bbb-45df-a1f6-0050c06391d6" providerId="AD" clId="Web-{B69796F6-F215-40EC-BFE9-9246C66E164C}" dt="2023-06-12T02:33:55.906" v="29"/>
      <pc:docMkLst>
        <pc:docMk/>
      </pc:docMkLst>
      <pc:sldChg chg="addCm">
        <pc:chgData name="Meyer, Meredith L" userId="S::mermeyer@uiowa.edu::eefaf0c7-0bbb-45df-a1f6-0050c06391d6" providerId="AD" clId="Web-{B69796F6-F215-40EC-BFE9-9246C66E164C}" dt="2023-06-12T02:13:15.250" v="16"/>
        <pc:sldMkLst>
          <pc:docMk/>
          <pc:sldMk cId="895936365" sldId="261"/>
        </pc:sldMkLst>
      </pc:sldChg>
      <pc:sldChg chg="addCm delCm">
        <pc:chgData name="Meyer, Meredith L" userId="S::mermeyer@uiowa.edu::eefaf0c7-0bbb-45df-a1f6-0050c06391d6" providerId="AD" clId="Web-{B69796F6-F215-40EC-BFE9-9246C66E164C}" dt="2023-06-12T01:47:06.228" v="1"/>
        <pc:sldMkLst>
          <pc:docMk/>
          <pc:sldMk cId="695871676" sldId="274"/>
        </pc:sldMkLst>
      </pc:sldChg>
      <pc:sldChg chg="modCm">
        <pc:chgData name="Meyer, Meredith L" userId="S::mermeyer@uiowa.edu::eefaf0c7-0bbb-45df-a1f6-0050c06391d6" providerId="AD" clId="Web-{B69796F6-F215-40EC-BFE9-9246C66E164C}" dt="2023-06-12T02:12:10.545" v="15"/>
        <pc:sldMkLst>
          <pc:docMk/>
          <pc:sldMk cId="293055597" sldId="281"/>
        </pc:sldMkLst>
      </pc:sldChg>
      <pc:sldChg chg="addCm">
        <pc:chgData name="Meyer, Meredith L" userId="S::mermeyer@uiowa.edu::eefaf0c7-0bbb-45df-a1f6-0050c06391d6" providerId="AD" clId="Web-{B69796F6-F215-40EC-BFE9-9246C66E164C}" dt="2023-06-12T02:26:33.005" v="25"/>
        <pc:sldMkLst>
          <pc:docMk/>
          <pc:sldMk cId="2455954632" sldId="284"/>
        </pc:sldMkLst>
      </pc:sldChg>
      <pc:sldChg chg="modCm modNotes">
        <pc:chgData name="Meyer, Meredith L" userId="S::mermeyer@uiowa.edu::eefaf0c7-0bbb-45df-a1f6-0050c06391d6" providerId="AD" clId="Web-{B69796F6-F215-40EC-BFE9-9246C66E164C}" dt="2023-06-12T02:33:55.906" v="29"/>
        <pc:sldMkLst>
          <pc:docMk/>
          <pc:sldMk cId="1926013481" sldId="285"/>
        </pc:sldMkLst>
      </pc:sldChg>
      <pc:sldChg chg="addCm modNotes">
        <pc:chgData name="Meyer, Meredith L" userId="S::mermeyer@uiowa.edu::eefaf0c7-0bbb-45df-a1f6-0050c06391d6" providerId="AD" clId="Web-{B69796F6-F215-40EC-BFE9-9246C66E164C}" dt="2023-06-12T01:53:52.816" v="5"/>
        <pc:sldMkLst>
          <pc:docMk/>
          <pc:sldMk cId="908481567" sldId="290"/>
        </pc:sldMkLst>
      </pc:sldChg>
      <pc:sldChg chg="modCm">
        <pc:chgData name="Meyer, Meredith L" userId="S::mermeyer@uiowa.edu::eefaf0c7-0bbb-45df-a1f6-0050c06391d6" providerId="AD" clId="Web-{B69796F6-F215-40EC-BFE9-9246C66E164C}" dt="2023-06-12T01:57:44.822" v="7"/>
        <pc:sldMkLst>
          <pc:docMk/>
          <pc:sldMk cId="356884599" sldId="291"/>
        </pc:sldMkLst>
      </pc:sldChg>
      <pc:sldChg chg="modCm">
        <pc:chgData name="Meyer, Meredith L" userId="S::mermeyer@uiowa.edu::eefaf0c7-0bbb-45df-a1f6-0050c06391d6" providerId="AD" clId="Web-{B69796F6-F215-40EC-BFE9-9246C66E164C}" dt="2023-06-12T02:02:38.016" v="8"/>
        <pc:sldMkLst>
          <pc:docMk/>
          <pc:sldMk cId="2974876484" sldId="292"/>
        </pc:sldMkLst>
      </pc:sldChg>
      <pc:sldChg chg="addCm delCm modNotes">
        <pc:chgData name="Meyer, Meredith L" userId="S::mermeyer@uiowa.edu::eefaf0c7-0bbb-45df-a1f6-0050c06391d6" providerId="AD" clId="Web-{B69796F6-F215-40EC-BFE9-9246C66E164C}" dt="2023-06-12T02:10:35.246" v="14"/>
        <pc:sldMkLst>
          <pc:docMk/>
          <pc:sldMk cId="127323836" sldId="293"/>
        </pc:sldMkLst>
      </pc:sldChg>
      <pc:sldChg chg="addCm">
        <pc:chgData name="Meyer, Meredith L" userId="S::mermeyer@uiowa.edu::eefaf0c7-0bbb-45df-a1f6-0050c06391d6" providerId="AD" clId="Web-{B69796F6-F215-40EC-BFE9-9246C66E164C}" dt="2023-06-12T01:55:55.757" v="6"/>
        <pc:sldMkLst>
          <pc:docMk/>
          <pc:sldMk cId="1332109632" sldId="308"/>
        </pc:sldMkLst>
      </pc:sldChg>
      <pc:sldChg chg="addCm delCm modNotes">
        <pc:chgData name="Meyer, Meredith L" userId="S::mermeyer@uiowa.edu::eefaf0c7-0bbb-45df-a1f6-0050c06391d6" providerId="AD" clId="Web-{B69796F6-F215-40EC-BFE9-9246C66E164C}" dt="2023-06-12T02:24:25.127" v="24"/>
        <pc:sldMkLst>
          <pc:docMk/>
          <pc:sldMk cId="329066606" sldId="335"/>
        </pc:sldMkLst>
      </pc:sldChg>
      <pc:sldChg chg="modCm modNotes">
        <pc:chgData name="Meyer, Meredith L" userId="S::mermeyer@uiowa.edu::eefaf0c7-0bbb-45df-a1f6-0050c06391d6" providerId="AD" clId="Web-{B69796F6-F215-40EC-BFE9-9246C66E164C}" dt="2023-06-12T02:19:14.713" v="19"/>
        <pc:sldMkLst>
          <pc:docMk/>
          <pc:sldMk cId="338563713" sldId="413"/>
        </pc:sldMkLst>
      </pc:sldChg>
    </pc:docChg>
  </pc:docChgLst>
  <pc:docChgLst>
    <pc:chgData name="Evett, Stephanie M" userId="f2791e2e-48c7-4e58-bd2a-4597e0755005" providerId="ADAL" clId="{A443B684-EA26-8B46-8A78-E6F0D77655F9}"/>
    <pc:docChg chg="custSel modSld">
      <pc:chgData name="Evett, Stephanie M" userId="f2791e2e-48c7-4e58-bd2a-4597e0755005" providerId="ADAL" clId="{A443B684-EA26-8B46-8A78-E6F0D77655F9}" dt="2023-05-24T19:46:06.228" v="1"/>
      <pc:docMkLst>
        <pc:docMk/>
      </pc:docMkLst>
      <pc:sldChg chg="addCm modCm">
        <pc:chgData name="Evett, Stephanie M" userId="f2791e2e-48c7-4e58-bd2a-4597e0755005" providerId="ADAL" clId="{A443B684-EA26-8B46-8A78-E6F0D77655F9}" dt="2023-05-24T19:46:06.228" v="1"/>
        <pc:sldMkLst>
          <pc:docMk/>
          <pc:sldMk cId="1188787108" sldId="295"/>
        </pc:sldMkLst>
      </pc:sldChg>
    </pc:docChg>
  </pc:docChgLst>
  <pc:docChgLst>
    <pc:chgData name="Meyer, Meredith L" userId="S::mermeyer@uiowa.edu::eefaf0c7-0bbb-45df-a1f6-0050c06391d6" providerId="AD" clId="Web-{1E8C7E05-4E4E-44A5-ABF7-72BC39AB2FB8}"/>
    <pc:docChg chg="sldOrd">
      <pc:chgData name="Meyer, Meredith L" userId="S::mermeyer@uiowa.edu::eefaf0c7-0bbb-45df-a1f6-0050c06391d6" providerId="AD" clId="Web-{1E8C7E05-4E4E-44A5-ABF7-72BC39AB2FB8}" dt="2023-08-29T16:59:56.939" v="1"/>
      <pc:docMkLst>
        <pc:docMk/>
      </pc:docMkLst>
      <pc:sldChg chg="ord">
        <pc:chgData name="Meyer, Meredith L" userId="S::mermeyer@uiowa.edu::eefaf0c7-0bbb-45df-a1f6-0050c06391d6" providerId="AD" clId="Web-{1E8C7E05-4E4E-44A5-ABF7-72BC39AB2FB8}" dt="2023-08-29T16:59:56.939" v="1"/>
        <pc:sldMkLst>
          <pc:docMk/>
          <pc:sldMk cId="2677917784" sldId="258"/>
        </pc:sldMkLst>
      </pc:sldChg>
    </pc:docChg>
  </pc:docChgLst>
  <pc:docChgLst>
    <pc:chgData name="Evett, Stephanie M" userId="f2791e2e-48c7-4e58-bd2a-4597e0755005" providerId="ADAL" clId="{F5017591-EC53-0647-B79B-8C10D5DDF620}"/>
    <pc:docChg chg="custSel modSld">
      <pc:chgData name="Evett, Stephanie M" userId="f2791e2e-48c7-4e58-bd2a-4597e0755005" providerId="ADAL" clId="{F5017591-EC53-0647-B79B-8C10D5DDF620}" dt="2023-07-03T19:34:20.728" v="74" actId="20577"/>
      <pc:docMkLst>
        <pc:docMk/>
      </pc:docMkLst>
      <pc:sldChg chg="modNotesTx">
        <pc:chgData name="Evett, Stephanie M" userId="f2791e2e-48c7-4e58-bd2a-4597e0755005" providerId="ADAL" clId="{F5017591-EC53-0647-B79B-8C10D5DDF620}" dt="2023-06-20T15:25:05.418" v="2" actId="20577"/>
        <pc:sldMkLst>
          <pc:docMk/>
          <pc:sldMk cId="2677917784" sldId="258"/>
        </pc:sldMkLst>
      </pc:sldChg>
      <pc:sldChg chg="addCm">
        <pc:chgData name="Evett, Stephanie M" userId="f2791e2e-48c7-4e58-bd2a-4597e0755005" providerId="ADAL" clId="{F5017591-EC53-0647-B79B-8C10D5DDF620}" dt="2023-06-20T15:48:25.637" v="35" actId="1589"/>
        <pc:sldMkLst>
          <pc:docMk/>
          <pc:sldMk cId="895936365" sldId="261"/>
        </pc:sldMkLst>
      </pc:sldChg>
      <pc:sldChg chg="modSp mod addCm modCm">
        <pc:chgData name="Evett, Stephanie M" userId="f2791e2e-48c7-4e58-bd2a-4597e0755005" providerId="ADAL" clId="{F5017591-EC53-0647-B79B-8C10D5DDF620}" dt="2023-06-20T15:28:58.647" v="9"/>
        <pc:sldMkLst>
          <pc:docMk/>
          <pc:sldMk cId="1021123664" sldId="267"/>
        </pc:sldMkLst>
        <pc:spChg chg="mod">
          <ac:chgData name="Evett, Stephanie M" userId="f2791e2e-48c7-4e58-bd2a-4597e0755005" providerId="ADAL" clId="{F5017591-EC53-0647-B79B-8C10D5DDF620}" dt="2023-06-20T15:28:17.317" v="7" actId="20577"/>
          <ac:spMkLst>
            <pc:docMk/>
            <pc:sldMk cId="1021123664" sldId="267"/>
            <ac:spMk id="23" creationId="{00000000-0000-0000-0000-000000000000}"/>
          </ac:spMkLst>
        </pc:spChg>
      </pc:sldChg>
      <pc:sldChg chg="addCm modCm">
        <pc:chgData name="Evett, Stephanie M" userId="f2791e2e-48c7-4e58-bd2a-4597e0755005" providerId="ADAL" clId="{F5017591-EC53-0647-B79B-8C10D5DDF620}" dt="2023-07-03T19:18:14.216" v="49"/>
        <pc:sldMkLst>
          <pc:docMk/>
          <pc:sldMk cId="4176400668" sldId="268"/>
        </pc:sldMkLst>
      </pc:sldChg>
      <pc:sldChg chg="addCm">
        <pc:chgData name="Evett, Stephanie M" userId="f2791e2e-48c7-4e58-bd2a-4597e0755005" providerId="ADAL" clId="{F5017591-EC53-0647-B79B-8C10D5DDF620}" dt="2023-07-03T19:15:18.314" v="46" actId="1589"/>
        <pc:sldMkLst>
          <pc:docMk/>
          <pc:sldMk cId="1559780346" sldId="270"/>
        </pc:sldMkLst>
      </pc:sldChg>
      <pc:sldChg chg="addCm modCm">
        <pc:chgData name="Evett, Stephanie M" userId="f2791e2e-48c7-4e58-bd2a-4597e0755005" providerId="ADAL" clId="{F5017591-EC53-0647-B79B-8C10D5DDF620}" dt="2023-07-03T19:19:28.215" v="50" actId="1589"/>
        <pc:sldMkLst>
          <pc:docMk/>
          <pc:sldMk cId="1599525331" sldId="273"/>
        </pc:sldMkLst>
      </pc:sldChg>
      <pc:sldChg chg="modSp mod addCm modCm">
        <pc:chgData name="Evett, Stephanie M" userId="f2791e2e-48c7-4e58-bd2a-4597e0755005" providerId="ADAL" clId="{F5017591-EC53-0647-B79B-8C10D5DDF620}" dt="2023-07-03T19:21:25.681" v="53" actId="255"/>
        <pc:sldMkLst>
          <pc:docMk/>
          <pc:sldMk cId="695871676" sldId="274"/>
        </pc:sldMkLst>
        <pc:spChg chg="mod">
          <ac:chgData name="Evett, Stephanie M" userId="f2791e2e-48c7-4e58-bd2a-4597e0755005" providerId="ADAL" clId="{F5017591-EC53-0647-B79B-8C10D5DDF620}" dt="2023-07-03T19:21:25.681" v="53" actId="255"/>
          <ac:spMkLst>
            <pc:docMk/>
            <pc:sldMk cId="695871676" sldId="274"/>
            <ac:spMk id="18" creationId="{00000000-0000-0000-0000-000000000000}"/>
          </ac:spMkLst>
        </pc:spChg>
      </pc:sldChg>
      <pc:sldChg chg="addCm">
        <pc:chgData name="Evett, Stephanie M" userId="f2791e2e-48c7-4e58-bd2a-4597e0755005" providerId="ADAL" clId="{F5017591-EC53-0647-B79B-8C10D5DDF620}" dt="2023-06-20T15:23:30.027" v="1" actId="1589"/>
        <pc:sldMkLst>
          <pc:docMk/>
          <pc:sldMk cId="3991078427" sldId="278"/>
        </pc:sldMkLst>
      </pc:sldChg>
      <pc:sldChg chg="addCm">
        <pc:chgData name="Evett, Stephanie M" userId="f2791e2e-48c7-4e58-bd2a-4597e0755005" providerId="ADAL" clId="{F5017591-EC53-0647-B79B-8C10D5DDF620}" dt="2023-06-20T15:48:04.227" v="34" actId="1589"/>
        <pc:sldMkLst>
          <pc:docMk/>
          <pc:sldMk cId="293055597" sldId="281"/>
        </pc:sldMkLst>
      </pc:sldChg>
      <pc:sldChg chg="addCm">
        <pc:chgData name="Evett, Stephanie M" userId="f2791e2e-48c7-4e58-bd2a-4597e0755005" providerId="ADAL" clId="{F5017591-EC53-0647-B79B-8C10D5DDF620}" dt="2023-07-03T19:17:09.960" v="47" actId="1589"/>
        <pc:sldMkLst>
          <pc:docMk/>
          <pc:sldMk cId="25255509" sldId="282"/>
        </pc:sldMkLst>
      </pc:sldChg>
      <pc:sldChg chg="addCm">
        <pc:chgData name="Evett, Stephanie M" userId="f2791e2e-48c7-4e58-bd2a-4597e0755005" providerId="ADAL" clId="{F5017591-EC53-0647-B79B-8C10D5DDF620}" dt="2023-06-20T15:49:16.465" v="38" actId="1589"/>
        <pc:sldMkLst>
          <pc:docMk/>
          <pc:sldMk cId="667410946" sldId="283"/>
        </pc:sldMkLst>
      </pc:sldChg>
      <pc:sldChg chg="addCm">
        <pc:chgData name="Evett, Stephanie M" userId="f2791e2e-48c7-4e58-bd2a-4597e0755005" providerId="ADAL" clId="{F5017591-EC53-0647-B79B-8C10D5DDF620}" dt="2023-06-20T15:51:10.408" v="39" actId="1589"/>
        <pc:sldMkLst>
          <pc:docMk/>
          <pc:sldMk cId="1926013481" sldId="285"/>
        </pc:sldMkLst>
      </pc:sldChg>
      <pc:sldChg chg="modSp mod">
        <pc:chgData name="Evett, Stephanie M" userId="f2791e2e-48c7-4e58-bd2a-4597e0755005" providerId="ADAL" clId="{F5017591-EC53-0647-B79B-8C10D5DDF620}" dt="2023-07-03T19:34:20.728" v="74" actId="20577"/>
        <pc:sldMkLst>
          <pc:docMk/>
          <pc:sldMk cId="1161078708" sldId="286"/>
        </pc:sldMkLst>
        <pc:spChg chg="mod">
          <ac:chgData name="Evett, Stephanie M" userId="f2791e2e-48c7-4e58-bd2a-4597e0755005" providerId="ADAL" clId="{F5017591-EC53-0647-B79B-8C10D5DDF620}" dt="2023-07-03T19:34:20.728" v="74" actId="20577"/>
          <ac:spMkLst>
            <pc:docMk/>
            <pc:sldMk cId="1161078708" sldId="286"/>
            <ac:spMk id="6" creationId="{00000000-0000-0000-0000-000000000000}"/>
          </ac:spMkLst>
        </pc:spChg>
      </pc:sldChg>
      <pc:sldChg chg="modSp mod">
        <pc:chgData name="Evett, Stephanie M" userId="f2791e2e-48c7-4e58-bd2a-4597e0755005" providerId="ADAL" clId="{F5017591-EC53-0647-B79B-8C10D5DDF620}" dt="2023-07-03T19:23:16.525" v="58"/>
        <pc:sldMkLst>
          <pc:docMk/>
          <pc:sldMk cId="641651492" sldId="288"/>
        </pc:sldMkLst>
        <pc:spChg chg="mod">
          <ac:chgData name="Evett, Stephanie M" userId="f2791e2e-48c7-4e58-bd2a-4597e0755005" providerId="ADAL" clId="{F5017591-EC53-0647-B79B-8C10D5DDF620}" dt="2023-07-03T19:23:16.525" v="58"/>
          <ac:spMkLst>
            <pc:docMk/>
            <pc:sldMk cId="641651492" sldId="288"/>
            <ac:spMk id="3" creationId="{00000000-0000-0000-0000-000000000000}"/>
          </ac:spMkLst>
        </pc:spChg>
      </pc:sldChg>
      <pc:sldChg chg="modSp addCm modCm">
        <pc:chgData name="Evett, Stephanie M" userId="f2791e2e-48c7-4e58-bd2a-4597e0755005" providerId="ADAL" clId="{F5017591-EC53-0647-B79B-8C10D5DDF620}" dt="2023-07-03T19:23:27.823" v="59"/>
        <pc:sldMkLst>
          <pc:docMk/>
          <pc:sldMk cId="916851368" sldId="289"/>
        </pc:sldMkLst>
        <pc:spChg chg="mod">
          <ac:chgData name="Evett, Stephanie M" userId="f2791e2e-48c7-4e58-bd2a-4597e0755005" providerId="ADAL" clId="{F5017591-EC53-0647-B79B-8C10D5DDF620}" dt="2023-07-03T19:23:27.823" v="59"/>
          <ac:spMkLst>
            <pc:docMk/>
            <pc:sldMk cId="916851368" sldId="289"/>
            <ac:spMk id="8" creationId="{00000000-0000-0000-0000-000000000000}"/>
          </ac:spMkLst>
        </pc:spChg>
      </pc:sldChg>
      <pc:sldChg chg="addCm">
        <pc:chgData name="Evett, Stephanie M" userId="f2791e2e-48c7-4e58-bd2a-4597e0755005" providerId="ADAL" clId="{F5017591-EC53-0647-B79B-8C10D5DDF620}" dt="2023-06-20T15:44:18.756" v="25" actId="1589"/>
        <pc:sldMkLst>
          <pc:docMk/>
          <pc:sldMk cId="908481567" sldId="290"/>
        </pc:sldMkLst>
      </pc:sldChg>
      <pc:sldChg chg="modSp mod addCm">
        <pc:chgData name="Evett, Stephanie M" userId="f2791e2e-48c7-4e58-bd2a-4597e0755005" providerId="ADAL" clId="{F5017591-EC53-0647-B79B-8C10D5DDF620}" dt="2023-06-20T15:45:55.723" v="28" actId="1589"/>
        <pc:sldMkLst>
          <pc:docMk/>
          <pc:sldMk cId="356884599" sldId="291"/>
        </pc:sldMkLst>
        <pc:spChg chg="mod">
          <ac:chgData name="Evett, Stephanie M" userId="f2791e2e-48c7-4e58-bd2a-4597e0755005" providerId="ADAL" clId="{F5017591-EC53-0647-B79B-8C10D5DDF620}" dt="2023-06-20T15:45:45.808" v="27" actId="20577"/>
          <ac:spMkLst>
            <pc:docMk/>
            <pc:sldMk cId="356884599" sldId="291"/>
            <ac:spMk id="2" creationId="{00000000-0000-0000-0000-000000000000}"/>
          </ac:spMkLst>
        </pc:spChg>
      </pc:sldChg>
      <pc:sldChg chg="addCm modCm">
        <pc:chgData name="Evett, Stephanie M" userId="f2791e2e-48c7-4e58-bd2a-4597e0755005" providerId="ADAL" clId="{F5017591-EC53-0647-B79B-8C10D5DDF620}" dt="2023-06-20T15:46:40.689" v="31"/>
        <pc:sldMkLst>
          <pc:docMk/>
          <pc:sldMk cId="2974876484" sldId="292"/>
        </pc:sldMkLst>
      </pc:sldChg>
      <pc:sldChg chg="addCm">
        <pc:chgData name="Evett, Stephanie M" userId="f2791e2e-48c7-4e58-bd2a-4597e0755005" providerId="ADAL" clId="{F5017591-EC53-0647-B79B-8C10D5DDF620}" dt="2023-06-20T15:47:47.905" v="33" actId="1589"/>
        <pc:sldMkLst>
          <pc:docMk/>
          <pc:sldMk cId="127323836" sldId="293"/>
        </pc:sldMkLst>
      </pc:sldChg>
      <pc:sldChg chg="addCm modCm">
        <pc:chgData name="Evett, Stephanie M" userId="f2791e2e-48c7-4e58-bd2a-4597e0755005" providerId="ADAL" clId="{F5017591-EC53-0647-B79B-8C10D5DDF620}" dt="2023-06-20T15:52:44.874" v="41"/>
        <pc:sldMkLst>
          <pc:docMk/>
          <pc:sldMk cId="1188787108" sldId="295"/>
        </pc:sldMkLst>
      </pc:sldChg>
      <pc:sldChg chg="addCm modCm">
        <pc:chgData name="Evett, Stephanie M" userId="f2791e2e-48c7-4e58-bd2a-4597e0755005" providerId="ADAL" clId="{F5017591-EC53-0647-B79B-8C10D5DDF620}" dt="2023-06-20T15:53:12.894" v="43"/>
        <pc:sldMkLst>
          <pc:docMk/>
          <pc:sldMk cId="3128068395" sldId="296"/>
        </pc:sldMkLst>
      </pc:sldChg>
      <pc:sldChg chg="addCm modCm">
        <pc:chgData name="Evett, Stephanie M" userId="f2791e2e-48c7-4e58-bd2a-4597e0755005" providerId="ADAL" clId="{F5017591-EC53-0647-B79B-8C10D5DDF620}" dt="2023-06-20T15:54:17.393" v="45"/>
        <pc:sldMkLst>
          <pc:docMk/>
          <pc:sldMk cId="3571873522" sldId="297"/>
        </pc:sldMkLst>
      </pc:sldChg>
      <pc:sldChg chg="addCm modCm modNotesTx">
        <pc:chgData name="Evett, Stephanie M" userId="f2791e2e-48c7-4e58-bd2a-4597e0755005" providerId="ADAL" clId="{F5017591-EC53-0647-B79B-8C10D5DDF620}" dt="2023-06-20T15:34:09.700" v="16" actId="20577"/>
        <pc:sldMkLst>
          <pc:docMk/>
          <pc:sldMk cId="2160176807" sldId="306"/>
        </pc:sldMkLst>
      </pc:sldChg>
      <pc:sldChg chg="modNotesTx">
        <pc:chgData name="Evett, Stephanie M" userId="f2791e2e-48c7-4e58-bd2a-4597e0755005" providerId="ADAL" clId="{F5017591-EC53-0647-B79B-8C10D5DDF620}" dt="2023-07-03T19:24:19.229" v="72" actId="20577"/>
        <pc:sldMkLst>
          <pc:docMk/>
          <pc:sldMk cId="1332109632" sldId="308"/>
        </pc:sldMkLst>
      </pc:sldChg>
      <pc:sldChg chg="addCm modCm">
        <pc:chgData name="Evett, Stephanie M" userId="f2791e2e-48c7-4e58-bd2a-4597e0755005" providerId="ADAL" clId="{F5017591-EC53-0647-B79B-8C10D5DDF620}" dt="2023-06-20T15:49:06.027" v="37"/>
        <pc:sldMkLst>
          <pc:docMk/>
          <pc:sldMk cId="329066606" sldId="335"/>
        </pc:sldMkLst>
      </pc:sldChg>
      <pc:sldChg chg="addCm modCm">
        <pc:chgData name="Evett, Stephanie M" userId="f2791e2e-48c7-4e58-bd2a-4597e0755005" providerId="ADAL" clId="{F5017591-EC53-0647-B79B-8C10D5DDF620}" dt="2023-06-20T15:26:38.492" v="4"/>
        <pc:sldMkLst>
          <pc:docMk/>
          <pc:sldMk cId="1562185171" sldId="415"/>
        </pc:sldMkLst>
      </pc:sldChg>
    </pc:docChg>
  </pc:docChgLst>
  <pc:docChgLst>
    <pc:chgData name="Meyer, Meredith L" userId="S::mermeyer@uiowa.edu::eefaf0c7-0bbb-45df-a1f6-0050c06391d6" providerId="AD" clId="Web-{C887A534-FEBC-439B-B57C-6DD89C707E21}"/>
    <pc:docChg chg="modSld">
      <pc:chgData name="Meyer, Meredith L" userId="S::mermeyer@uiowa.edu::eefaf0c7-0bbb-45df-a1f6-0050c06391d6" providerId="AD" clId="Web-{C887A534-FEBC-439B-B57C-6DD89C707E21}" dt="2023-06-30T15:05:43.503" v="162"/>
      <pc:docMkLst>
        <pc:docMk/>
      </pc:docMkLst>
      <pc:sldChg chg="modNotes">
        <pc:chgData name="Meyer, Meredith L" userId="S::mermeyer@uiowa.edu::eefaf0c7-0bbb-45df-a1f6-0050c06391d6" providerId="AD" clId="Web-{C887A534-FEBC-439B-B57C-6DD89C707E21}" dt="2023-06-30T14:42:13.158" v="148"/>
        <pc:sldMkLst>
          <pc:docMk/>
          <pc:sldMk cId="1021123664" sldId="267"/>
        </pc:sldMkLst>
      </pc:sldChg>
      <pc:sldChg chg="modNotes">
        <pc:chgData name="Meyer, Meredith L" userId="S::mermeyer@uiowa.edu::eefaf0c7-0bbb-45df-a1f6-0050c06391d6" providerId="AD" clId="Web-{C887A534-FEBC-439B-B57C-6DD89C707E21}" dt="2023-06-30T14:52:50.674" v="153"/>
        <pc:sldMkLst>
          <pc:docMk/>
          <pc:sldMk cId="1599525331" sldId="273"/>
        </pc:sldMkLst>
      </pc:sldChg>
      <pc:sldChg chg="delCm">
        <pc:chgData name="Meyer, Meredith L" userId="S::mermeyer@uiowa.edu::eefaf0c7-0bbb-45df-a1f6-0050c06391d6" providerId="AD" clId="Web-{C887A534-FEBC-439B-B57C-6DD89C707E21}" dt="2023-06-30T14:55:19.802" v="154"/>
        <pc:sldMkLst>
          <pc:docMk/>
          <pc:sldMk cId="695871676" sldId="274"/>
        </pc:sldMkLst>
      </pc:sldChg>
      <pc:sldChg chg="modNotes">
        <pc:chgData name="Meyer, Meredith L" userId="S::mermeyer@uiowa.edu::eefaf0c7-0bbb-45df-a1f6-0050c06391d6" providerId="AD" clId="Web-{C887A534-FEBC-439B-B57C-6DD89C707E21}" dt="2023-06-30T15:05:43.503" v="162"/>
        <pc:sldMkLst>
          <pc:docMk/>
          <pc:sldMk cId="641651492" sldId="288"/>
        </pc:sldMkLst>
      </pc:sldChg>
      <pc:sldChg chg="addSp delSp modSp modNotes">
        <pc:chgData name="Meyer, Meredith L" userId="S::mermeyer@uiowa.edu::eefaf0c7-0bbb-45df-a1f6-0050c06391d6" providerId="AD" clId="Web-{C887A534-FEBC-439B-B57C-6DD89C707E21}" dt="2023-06-30T14:39:14.669" v="146"/>
        <pc:sldMkLst>
          <pc:docMk/>
          <pc:sldMk cId="1562185171" sldId="415"/>
        </pc:sldMkLst>
        <pc:spChg chg="add mod">
          <ac:chgData name="Meyer, Meredith L" userId="S::mermeyer@uiowa.edu::eefaf0c7-0bbb-45df-a1f6-0050c06391d6" providerId="AD" clId="Web-{C887A534-FEBC-439B-B57C-6DD89C707E21}" dt="2023-06-30T14:35:51.681" v="123" actId="1076"/>
          <ac:spMkLst>
            <pc:docMk/>
            <pc:sldMk cId="1562185171" sldId="415"/>
            <ac:spMk id="5" creationId="{C8007710-AF86-0BB4-6F9C-8042C7CFB5A1}"/>
          </ac:spMkLst>
        </pc:spChg>
        <pc:spChg chg="add del">
          <ac:chgData name="Meyer, Meredith L" userId="S::mermeyer@uiowa.edu::eefaf0c7-0bbb-45df-a1f6-0050c06391d6" providerId="AD" clId="Web-{C887A534-FEBC-439B-B57C-6DD89C707E21}" dt="2023-06-30T14:35:36.399" v="121"/>
          <ac:spMkLst>
            <pc:docMk/>
            <pc:sldMk cId="1562185171" sldId="415"/>
            <ac:spMk id="6" creationId="{FBA7673C-85D1-03E6-533A-C4F2DD3300C4}"/>
          </ac:spMkLst>
        </pc:spChg>
        <pc:spChg chg="add mod">
          <ac:chgData name="Meyer, Meredith L" userId="S::mermeyer@uiowa.edu::eefaf0c7-0bbb-45df-a1f6-0050c06391d6" providerId="AD" clId="Web-{C887A534-FEBC-439B-B57C-6DD89C707E21}" dt="2023-06-30T14:37:56.402" v="141" actId="20577"/>
          <ac:spMkLst>
            <pc:docMk/>
            <pc:sldMk cId="1562185171" sldId="415"/>
            <ac:spMk id="7" creationId="{423599F2-6D7D-E6AD-A590-4275544EAF9C}"/>
          </ac:spMkLst>
        </pc:spChg>
        <pc:picChg chg="add mod">
          <ac:chgData name="Meyer, Meredith L" userId="S::mermeyer@uiowa.edu::eefaf0c7-0bbb-45df-a1f6-0050c06391d6" providerId="AD" clId="Web-{C887A534-FEBC-439B-B57C-6DD89C707E21}" dt="2023-06-30T14:31:34.347" v="79" actId="14100"/>
          <ac:picMkLst>
            <pc:docMk/>
            <pc:sldMk cId="1562185171" sldId="415"/>
            <ac:picMk id="2" creationId="{FF8F384E-C6EB-20BE-89FA-9F937E1D8BBC}"/>
          </ac:picMkLst>
        </pc:picChg>
        <pc:picChg chg="add mod">
          <ac:chgData name="Meyer, Meredith L" userId="S::mermeyer@uiowa.edu::eefaf0c7-0bbb-45df-a1f6-0050c06391d6" providerId="AD" clId="Web-{C887A534-FEBC-439B-B57C-6DD89C707E21}" dt="2023-06-30T14:30:53.627" v="78" actId="1076"/>
          <ac:picMkLst>
            <pc:docMk/>
            <pc:sldMk cId="1562185171" sldId="415"/>
            <ac:picMk id="3" creationId="{25B6A37E-7094-5645-819A-78877F0C538E}"/>
          </ac:picMkLst>
        </pc:picChg>
        <pc:picChg chg="del">
          <ac:chgData name="Meyer, Meredith L" userId="S::mermeyer@uiowa.edu::eefaf0c7-0bbb-45df-a1f6-0050c06391d6" providerId="AD" clId="Web-{C887A534-FEBC-439B-B57C-6DD89C707E21}" dt="2023-06-30T14:28:57.031" v="65"/>
          <ac:picMkLst>
            <pc:docMk/>
            <pc:sldMk cId="1562185171" sldId="415"/>
            <ac:picMk id="4" creationId="{BB31B67D-4CFE-4B46-8F0C-15970AAC9A75}"/>
          </ac:picMkLst>
        </pc:picChg>
      </pc:sldChg>
    </pc:docChg>
  </pc:docChgLst>
  <pc:docChgLst>
    <pc:chgData name="Meyer, Meredith L" userId="S::mermeyer@uiowa.edu::eefaf0c7-0bbb-45df-a1f6-0050c06391d6" providerId="AD" clId="Web-{478B1C15-3B19-4F35-89F0-522058DC556B}"/>
    <pc:docChg chg="modSld">
      <pc:chgData name="Meyer, Meredith L" userId="S::mermeyer@uiowa.edu::eefaf0c7-0bbb-45df-a1f6-0050c06391d6" providerId="AD" clId="Web-{478B1C15-3B19-4F35-89F0-522058DC556B}" dt="2023-07-02T02:02:17.738" v="36" actId="20577"/>
      <pc:docMkLst>
        <pc:docMk/>
      </pc:docMkLst>
      <pc:sldChg chg="modNotes">
        <pc:chgData name="Meyer, Meredith L" userId="S::mermeyer@uiowa.edu::eefaf0c7-0bbb-45df-a1f6-0050c06391d6" providerId="AD" clId="Web-{478B1C15-3B19-4F35-89F0-522058DC556B}" dt="2023-07-02T01:57:14.567" v="23"/>
        <pc:sldMkLst>
          <pc:docMk/>
          <pc:sldMk cId="1559780346" sldId="270"/>
        </pc:sldMkLst>
      </pc:sldChg>
      <pc:sldChg chg="addSp delSp modSp">
        <pc:chgData name="Meyer, Meredith L" userId="S::mermeyer@uiowa.edu::eefaf0c7-0bbb-45df-a1f6-0050c06391d6" providerId="AD" clId="Web-{478B1C15-3B19-4F35-89F0-522058DC556B}" dt="2023-07-02T02:02:17.738" v="36" actId="20577"/>
        <pc:sldMkLst>
          <pc:docMk/>
          <pc:sldMk cId="916851368" sldId="289"/>
        </pc:sldMkLst>
        <pc:spChg chg="mod">
          <ac:chgData name="Meyer, Meredith L" userId="S::mermeyer@uiowa.edu::eefaf0c7-0bbb-45df-a1f6-0050c06391d6" providerId="AD" clId="Web-{478B1C15-3B19-4F35-89F0-522058DC556B}" dt="2023-07-02T01:59:30.170" v="34" actId="1076"/>
          <ac:spMkLst>
            <pc:docMk/>
            <pc:sldMk cId="916851368" sldId="289"/>
            <ac:spMk id="2" creationId="{00000000-0000-0000-0000-000000000000}"/>
          </ac:spMkLst>
        </pc:spChg>
        <pc:spChg chg="mod">
          <ac:chgData name="Meyer, Meredith L" userId="S::mermeyer@uiowa.edu::eefaf0c7-0bbb-45df-a1f6-0050c06391d6" providerId="AD" clId="Web-{478B1C15-3B19-4F35-89F0-522058DC556B}" dt="2023-07-02T02:02:17.738" v="36" actId="20577"/>
          <ac:spMkLst>
            <pc:docMk/>
            <pc:sldMk cId="916851368" sldId="289"/>
            <ac:spMk id="8" creationId="{00000000-0000-0000-0000-000000000000}"/>
          </ac:spMkLst>
        </pc:spChg>
        <pc:picChg chg="add mod">
          <ac:chgData name="Meyer, Meredith L" userId="S::mermeyer@uiowa.edu::eefaf0c7-0bbb-45df-a1f6-0050c06391d6" providerId="AD" clId="Web-{478B1C15-3B19-4F35-89F0-522058DC556B}" dt="2023-07-02T01:59:00.056" v="31" actId="1076"/>
          <ac:picMkLst>
            <pc:docMk/>
            <pc:sldMk cId="916851368" sldId="289"/>
            <ac:picMk id="3" creationId="{02939D9D-0EF2-FCC2-4E8F-895A027D2299}"/>
          </ac:picMkLst>
        </pc:picChg>
        <pc:picChg chg="del">
          <ac:chgData name="Meyer, Meredith L" userId="S::mermeyer@uiowa.edu::eefaf0c7-0bbb-45df-a1f6-0050c06391d6" providerId="AD" clId="Web-{478B1C15-3B19-4F35-89F0-522058DC556B}" dt="2023-07-02T01:58:16.961" v="24"/>
          <ac:picMkLst>
            <pc:docMk/>
            <pc:sldMk cId="916851368" sldId="289"/>
            <ac:picMk id="4" creationId="{231FCD61-D76E-D396-06D8-149ABCA0539F}"/>
          </ac:picMkLst>
        </pc:picChg>
      </pc:sldChg>
    </pc:docChg>
  </pc:docChgLst>
  <pc:docChgLst>
    <pc:chgData name="Meyer, Meredith L" userId="S::mermeyer@uiowa.edu::eefaf0c7-0bbb-45df-a1f6-0050c06391d6" providerId="AD" clId="Web-{80BAB606-D701-43F5-A67E-F8D2522D860F}"/>
    <pc:docChg chg="">
      <pc:chgData name="Meyer, Meredith L" userId="S::mermeyer@uiowa.edu::eefaf0c7-0bbb-45df-a1f6-0050c06391d6" providerId="AD" clId="Web-{80BAB606-D701-43F5-A67E-F8D2522D860F}" dt="2023-06-01T01:11:04.671" v="0"/>
      <pc:docMkLst>
        <pc:docMk/>
      </pc:docMkLst>
      <pc:sldChg chg="modCm">
        <pc:chgData name="Meyer, Meredith L" userId="S::mermeyer@uiowa.edu::eefaf0c7-0bbb-45df-a1f6-0050c06391d6" providerId="AD" clId="Web-{80BAB606-D701-43F5-A67E-F8D2522D860F}" dt="2023-06-01T01:11:04.671" v="0"/>
        <pc:sldMkLst>
          <pc:docMk/>
          <pc:sldMk cId="720308574" sldId="300"/>
        </pc:sldMkLst>
      </pc:sldChg>
    </pc:docChg>
  </pc:docChgLst>
  <pc:docChgLst>
    <pc:chgData name="Meyer, Meredith L" userId="S::mermeyer@uiowa.edu::eefaf0c7-0bbb-45df-a1f6-0050c06391d6" providerId="AD" clId="Web-{589CCC08-D355-4006-90DD-CCB451CA32BA}"/>
    <pc:docChg chg="modSld">
      <pc:chgData name="Meyer, Meredith L" userId="S::mermeyer@uiowa.edu::eefaf0c7-0bbb-45df-a1f6-0050c06391d6" providerId="AD" clId="Web-{589CCC08-D355-4006-90DD-CCB451CA32BA}" dt="2023-07-11T02:31:05.582" v="0" actId="14100"/>
      <pc:docMkLst>
        <pc:docMk/>
      </pc:docMkLst>
      <pc:sldChg chg="modSp">
        <pc:chgData name="Meyer, Meredith L" userId="S::mermeyer@uiowa.edu::eefaf0c7-0bbb-45df-a1f6-0050c06391d6" providerId="AD" clId="Web-{589CCC08-D355-4006-90DD-CCB451CA32BA}" dt="2023-07-11T02:31:05.582" v="0" actId="14100"/>
        <pc:sldMkLst>
          <pc:docMk/>
          <pc:sldMk cId="695871676" sldId="274"/>
        </pc:sldMkLst>
        <pc:picChg chg="mod">
          <ac:chgData name="Meyer, Meredith L" userId="S::mermeyer@uiowa.edu::eefaf0c7-0bbb-45df-a1f6-0050c06391d6" providerId="AD" clId="Web-{589CCC08-D355-4006-90DD-CCB451CA32BA}" dt="2023-07-11T02:31:05.582" v="0" actId="14100"/>
          <ac:picMkLst>
            <pc:docMk/>
            <pc:sldMk cId="695871676" sldId="274"/>
            <ac:picMk id="7" creationId="{00000000-0000-0000-0000-000000000000}"/>
          </ac:picMkLst>
        </pc:picChg>
      </pc:sldChg>
    </pc:docChg>
  </pc:docChgLst>
  <pc:docChgLst>
    <pc:chgData name="Meyer, Meredith L" userId="S::mermeyer@uiowa.edu::eefaf0c7-0bbb-45df-a1f6-0050c06391d6" providerId="AD" clId="Web-{8E599AF2-4C24-4FD2-A55A-AA0486BD3FA7}"/>
    <pc:docChg chg="modSld">
      <pc:chgData name="Meyer, Meredith L" userId="S::mermeyer@uiowa.edu::eefaf0c7-0bbb-45df-a1f6-0050c06391d6" providerId="AD" clId="Web-{8E599AF2-4C24-4FD2-A55A-AA0486BD3FA7}" dt="2023-07-07T23:51:21.712" v="14" actId="20577"/>
      <pc:docMkLst>
        <pc:docMk/>
      </pc:docMkLst>
      <pc:sldChg chg="modSp">
        <pc:chgData name="Meyer, Meredith L" userId="S::mermeyer@uiowa.edu::eefaf0c7-0bbb-45df-a1f6-0050c06391d6" providerId="AD" clId="Web-{8E599AF2-4C24-4FD2-A55A-AA0486BD3FA7}" dt="2023-07-07T23:41:04.745" v="7" actId="20577"/>
        <pc:sldMkLst>
          <pc:docMk/>
          <pc:sldMk cId="4176400668" sldId="268"/>
        </pc:sldMkLst>
        <pc:spChg chg="mod">
          <ac:chgData name="Meyer, Meredith L" userId="S::mermeyer@uiowa.edu::eefaf0c7-0bbb-45df-a1f6-0050c06391d6" providerId="AD" clId="Web-{8E599AF2-4C24-4FD2-A55A-AA0486BD3FA7}" dt="2023-07-07T23:41:04.745" v="7" actId="20577"/>
          <ac:spMkLst>
            <pc:docMk/>
            <pc:sldMk cId="4176400668" sldId="268"/>
            <ac:spMk id="3" creationId="{00000000-0000-0000-0000-000000000000}"/>
          </ac:spMkLst>
        </pc:spChg>
      </pc:sldChg>
      <pc:sldChg chg="modSp">
        <pc:chgData name="Meyer, Meredith L" userId="S::mermeyer@uiowa.edu::eefaf0c7-0bbb-45df-a1f6-0050c06391d6" providerId="AD" clId="Web-{8E599AF2-4C24-4FD2-A55A-AA0486BD3FA7}" dt="2023-07-07T23:42:13.590" v="8" actId="14100"/>
        <pc:sldMkLst>
          <pc:docMk/>
          <pc:sldMk cId="695871676" sldId="274"/>
        </pc:sldMkLst>
        <pc:grpChg chg="mod">
          <ac:chgData name="Meyer, Meredith L" userId="S::mermeyer@uiowa.edu::eefaf0c7-0bbb-45df-a1f6-0050c06391d6" providerId="AD" clId="Web-{8E599AF2-4C24-4FD2-A55A-AA0486BD3FA7}" dt="2023-07-07T23:42:13.590" v="8" actId="14100"/>
          <ac:grpSpMkLst>
            <pc:docMk/>
            <pc:sldMk cId="695871676" sldId="274"/>
            <ac:grpSpMk id="19" creationId="{00000000-0000-0000-0000-000000000000}"/>
          </ac:grpSpMkLst>
        </pc:grpChg>
      </pc:sldChg>
      <pc:sldChg chg="modSp">
        <pc:chgData name="Meyer, Meredith L" userId="S::mermeyer@uiowa.edu::eefaf0c7-0bbb-45df-a1f6-0050c06391d6" providerId="AD" clId="Web-{8E599AF2-4C24-4FD2-A55A-AA0486BD3FA7}" dt="2023-07-07T23:48:19.380" v="11" actId="14100"/>
        <pc:sldMkLst>
          <pc:docMk/>
          <pc:sldMk cId="667410946" sldId="283"/>
        </pc:sldMkLst>
        <pc:picChg chg="mod">
          <ac:chgData name="Meyer, Meredith L" userId="S::mermeyer@uiowa.edu::eefaf0c7-0bbb-45df-a1f6-0050c06391d6" providerId="AD" clId="Web-{8E599AF2-4C24-4FD2-A55A-AA0486BD3FA7}" dt="2023-07-07T23:48:19.380" v="11" actId="14100"/>
          <ac:picMkLst>
            <pc:docMk/>
            <pc:sldMk cId="667410946" sldId="283"/>
            <ac:picMk id="4253" creationId="{4226573B-071E-9E45-7888-21CFF777D69F}"/>
          </ac:picMkLst>
        </pc:picChg>
      </pc:sldChg>
      <pc:sldChg chg="modSp">
        <pc:chgData name="Meyer, Meredith L" userId="S::mermeyer@uiowa.edu::eefaf0c7-0bbb-45df-a1f6-0050c06391d6" providerId="AD" clId="Web-{8E599AF2-4C24-4FD2-A55A-AA0486BD3FA7}" dt="2023-07-07T23:51:21.712" v="14" actId="20577"/>
        <pc:sldMkLst>
          <pc:docMk/>
          <pc:sldMk cId="1161078708" sldId="286"/>
        </pc:sldMkLst>
        <pc:spChg chg="mod">
          <ac:chgData name="Meyer, Meredith L" userId="S::mermeyer@uiowa.edu::eefaf0c7-0bbb-45df-a1f6-0050c06391d6" providerId="AD" clId="Web-{8E599AF2-4C24-4FD2-A55A-AA0486BD3FA7}" dt="2023-07-07T23:51:21.712" v="14" actId="20577"/>
          <ac:spMkLst>
            <pc:docMk/>
            <pc:sldMk cId="1161078708" sldId="286"/>
            <ac:spMk id="6" creationId="{00000000-0000-0000-0000-000000000000}"/>
          </ac:spMkLst>
        </pc:spChg>
      </pc:sldChg>
    </pc:docChg>
  </pc:docChgLst>
  <pc:docChgLst>
    <pc:chgData name="Meyer, Meredith L" userId="S::mermeyer@uiowa.edu::eefaf0c7-0bbb-45df-a1f6-0050c06391d6" providerId="AD" clId="Web-{A8FFB3D7-DF69-45F8-902E-D02EDC3ABA58}"/>
    <pc:docChg chg="modSld">
      <pc:chgData name="Meyer, Meredith L" userId="S::mermeyer@uiowa.edu::eefaf0c7-0bbb-45df-a1f6-0050c06391d6" providerId="AD" clId="Web-{A8FFB3D7-DF69-45F8-902E-D02EDC3ABA58}" dt="2023-05-31T01:19:44.517" v="131"/>
      <pc:docMkLst>
        <pc:docMk/>
      </pc:docMkLst>
      <pc:sldChg chg="modSp">
        <pc:chgData name="Meyer, Meredith L" userId="S::mermeyer@uiowa.edu::eefaf0c7-0bbb-45df-a1f6-0050c06391d6" providerId="AD" clId="Web-{A8FFB3D7-DF69-45F8-902E-D02EDC3ABA58}" dt="2023-05-31T01:10:41.858" v="2" actId="20577"/>
        <pc:sldMkLst>
          <pc:docMk/>
          <pc:sldMk cId="1188787108" sldId="295"/>
        </pc:sldMkLst>
        <pc:spChg chg="mod">
          <ac:chgData name="Meyer, Meredith L" userId="S::mermeyer@uiowa.edu::eefaf0c7-0bbb-45df-a1f6-0050c06391d6" providerId="AD" clId="Web-{A8FFB3D7-DF69-45F8-902E-D02EDC3ABA58}" dt="2023-05-31T01:10:41.858" v="2" actId="20577"/>
          <ac:spMkLst>
            <pc:docMk/>
            <pc:sldMk cId="1188787108" sldId="295"/>
            <ac:spMk id="5" creationId="{00000000-0000-0000-0000-000000000000}"/>
          </ac:spMkLst>
        </pc:spChg>
      </pc:sldChg>
      <pc:sldChg chg="modSp addCm delCm modCm modNotes">
        <pc:chgData name="Meyer, Meredith L" userId="S::mermeyer@uiowa.edu::eefaf0c7-0bbb-45df-a1f6-0050c06391d6" providerId="AD" clId="Web-{A8FFB3D7-DF69-45F8-902E-D02EDC3ABA58}" dt="2023-05-31T01:16:17.788" v="81"/>
        <pc:sldMkLst>
          <pc:docMk/>
          <pc:sldMk cId="3571873522" sldId="297"/>
        </pc:sldMkLst>
        <pc:spChg chg="mod">
          <ac:chgData name="Meyer, Meredith L" userId="S::mermeyer@uiowa.edu::eefaf0c7-0bbb-45df-a1f6-0050c06391d6" providerId="AD" clId="Web-{A8FFB3D7-DF69-45F8-902E-D02EDC3ABA58}" dt="2023-05-31T01:12:05.954" v="5" actId="20577"/>
          <ac:spMkLst>
            <pc:docMk/>
            <pc:sldMk cId="3571873522" sldId="297"/>
            <ac:spMk id="2" creationId="{00000000-0000-0000-0000-000000000000}"/>
          </ac:spMkLst>
        </pc:spChg>
      </pc:sldChg>
      <pc:sldChg chg="addCm delCm modNotes">
        <pc:chgData name="Meyer, Meredith L" userId="S::mermeyer@uiowa.edu::eefaf0c7-0bbb-45df-a1f6-0050c06391d6" providerId="AD" clId="Web-{A8FFB3D7-DF69-45F8-902E-D02EDC3ABA58}" dt="2023-05-31T01:19:44.517" v="131"/>
        <pc:sldMkLst>
          <pc:docMk/>
          <pc:sldMk cId="2057818083" sldId="298"/>
        </pc:sldMkLst>
      </pc:sldChg>
    </pc:docChg>
  </pc:docChgLst>
  <pc:docChgLst>
    <pc:chgData name="Meyer, Meredith L" userId="S::mermeyer@uiowa.edu::eefaf0c7-0bbb-45df-a1f6-0050c06391d6" providerId="AD" clId="Web-{322AEC60-C2B5-4DBC-A3ED-264A70875300}"/>
    <pc:docChg chg="modSld">
      <pc:chgData name="Meyer, Meredith L" userId="S::mermeyer@uiowa.edu::eefaf0c7-0bbb-45df-a1f6-0050c06391d6" providerId="AD" clId="Web-{322AEC60-C2B5-4DBC-A3ED-264A70875300}" dt="2023-06-29T00:27:23.323" v="35"/>
      <pc:docMkLst>
        <pc:docMk/>
      </pc:docMkLst>
      <pc:sldChg chg="delCm">
        <pc:chgData name="Meyer, Meredith L" userId="S::mermeyer@uiowa.edu::eefaf0c7-0bbb-45df-a1f6-0050c06391d6" providerId="AD" clId="Web-{322AEC60-C2B5-4DBC-A3ED-264A70875300}" dt="2023-06-29T00:19:25.062" v="0"/>
        <pc:sldMkLst>
          <pc:docMk/>
          <pc:sldMk cId="2749621750" sldId="257"/>
        </pc:sldMkLst>
      </pc:sldChg>
      <pc:sldChg chg="modNotes">
        <pc:chgData name="Meyer, Meredith L" userId="S::mermeyer@uiowa.edu::eefaf0c7-0bbb-45df-a1f6-0050c06391d6" providerId="AD" clId="Web-{322AEC60-C2B5-4DBC-A3ED-264A70875300}" dt="2023-06-29T00:26:14.821" v="34"/>
        <pc:sldMkLst>
          <pc:docMk/>
          <pc:sldMk cId="2677917784" sldId="258"/>
        </pc:sldMkLst>
      </pc:sldChg>
      <pc:sldChg chg="modNotes">
        <pc:chgData name="Meyer, Meredith L" userId="S::mermeyer@uiowa.edu::eefaf0c7-0bbb-45df-a1f6-0050c06391d6" providerId="AD" clId="Web-{322AEC60-C2B5-4DBC-A3ED-264A70875300}" dt="2023-06-29T00:24:16.772" v="31"/>
        <pc:sldMkLst>
          <pc:docMk/>
          <pc:sldMk cId="1559780346" sldId="270"/>
        </pc:sldMkLst>
      </pc:sldChg>
      <pc:sldChg chg="modNotes">
        <pc:chgData name="Meyer, Meredith L" userId="S::mermeyer@uiowa.edu::eefaf0c7-0bbb-45df-a1f6-0050c06391d6" providerId="AD" clId="Web-{322AEC60-C2B5-4DBC-A3ED-264A70875300}" dt="2023-06-29T00:23:26.911" v="29"/>
        <pc:sldMkLst>
          <pc:docMk/>
          <pc:sldMk cId="3991078427" sldId="278"/>
        </pc:sldMkLst>
      </pc:sldChg>
      <pc:sldChg chg="delCm">
        <pc:chgData name="Meyer, Meredith L" userId="S::mermeyer@uiowa.edu::eefaf0c7-0bbb-45df-a1f6-0050c06391d6" providerId="AD" clId="Web-{322AEC60-C2B5-4DBC-A3ED-264A70875300}" dt="2023-06-29T00:27:23.323" v="35"/>
        <pc:sldMkLst>
          <pc:docMk/>
          <pc:sldMk cId="2160176807" sldId="306"/>
        </pc:sldMkLst>
      </pc:sldChg>
    </pc:docChg>
  </pc:docChgLst>
  <pc:docChgLst>
    <pc:chgData name="Meyer, Meredith L" userId="S::mermeyer@uiowa.edu::eefaf0c7-0bbb-45df-a1f6-0050c06391d6" providerId="AD" clId="Web-{327D8458-9C22-4B48-866E-75A6314FC4BD}"/>
    <pc:docChg chg="modSld">
      <pc:chgData name="Meyer, Meredith L" userId="S::mermeyer@uiowa.edu::eefaf0c7-0bbb-45df-a1f6-0050c06391d6" providerId="AD" clId="Web-{327D8458-9C22-4B48-866E-75A6314FC4BD}" dt="2023-07-06T03:47:37.690" v="451" actId="1076"/>
      <pc:docMkLst>
        <pc:docMk/>
      </pc:docMkLst>
      <pc:sldChg chg="addSp delSp modSp">
        <pc:chgData name="Meyer, Meredith L" userId="S::mermeyer@uiowa.edu::eefaf0c7-0bbb-45df-a1f6-0050c06391d6" providerId="AD" clId="Web-{327D8458-9C22-4B48-866E-75A6314FC4BD}" dt="2023-07-06T02:08:42.099" v="354" actId="1076"/>
        <pc:sldMkLst>
          <pc:docMk/>
          <pc:sldMk cId="25255509" sldId="282"/>
        </pc:sldMkLst>
        <pc:picChg chg="add mod">
          <ac:chgData name="Meyer, Meredith L" userId="S::mermeyer@uiowa.edu::eefaf0c7-0bbb-45df-a1f6-0050c06391d6" providerId="AD" clId="Web-{327D8458-9C22-4B48-866E-75A6314FC4BD}" dt="2023-07-06T02:08:42.099" v="354" actId="1076"/>
          <ac:picMkLst>
            <pc:docMk/>
            <pc:sldMk cId="25255509" sldId="282"/>
            <ac:picMk id="3" creationId="{99E5E068-C831-4A9F-458A-C13FD98CAAE6}"/>
          </ac:picMkLst>
        </pc:picChg>
        <pc:picChg chg="del">
          <ac:chgData name="Meyer, Meredith L" userId="S::mermeyer@uiowa.edu::eefaf0c7-0bbb-45df-a1f6-0050c06391d6" providerId="AD" clId="Web-{327D8458-9C22-4B48-866E-75A6314FC4BD}" dt="2023-07-06T02:01:55.866" v="338"/>
          <ac:picMkLst>
            <pc:docMk/>
            <pc:sldMk cId="25255509" sldId="282"/>
            <ac:picMk id="6" creationId="{94FB70F6-1997-D807-8845-35A6E3E9B376}"/>
          </ac:picMkLst>
        </pc:picChg>
      </pc:sldChg>
      <pc:sldChg chg="addSp delSp modSp">
        <pc:chgData name="Meyer, Meredith L" userId="S::mermeyer@uiowa.edu::eefaf0c7-0bbb-45df-a1f6-0050c06391d6" providerId="AD" clId="Web-{327D8458-9C22-4B48-866E-75A6314FC4BD}" dt="2023-07-06T02:45:50.165" v="412" actId="1076"/>
        <pc:sldMkLst>
          <pc:docMk/>
          <pc:sldMk cId="667410946" sldId="283"/>
        </pc:sldMkLst>
        <pc:graphicFrameChg chg="modGraphic">
          <ac:chgData name="Meyer, Meredith L" userId="S::mermeyer@uiowa.edu::eefaf0c7-0bbb-45df-a1f6-0050c06391d6" providerId="AD" clId="Web-{327D8458-9C22-4B48-866E-75A6314FC4BD}" dt="2023-07-06T02:38:11.384" v="403"/>
          <ac:graphicFrameMkLst>
            <pc:docMk/>
            <pc:sldMk cId="667410946" sldId="283"/>
            <ac:graphicFrameMk id="3" creationId="{00000000-0000-0000-0000-000000000000}"/>
          </ac:graphicFrameMkLst>
        </pc:graphicFrameChg>
        <pc:picChg chg="del">
          <ac:chgData name="Meyer, Meredith L" userId="S::mermeyer@uiowa.edu::eefaf0c7-0bbb-45df-a1f6-0050c06391d6" providerId="AD" clId="Web-{327D8458-9C22-4B48-866E-75A6314FC4BD}" dt="2023-07-06T02:44:54.257" v="404"/>
          <ac:picMkLst>
            <pc:docMk/>
            <pc:sldMk cId="667410946" sldId="283"/>
            <ac:picMk id="4178" creationId="{1F6B6F4F-CF98-4A89-87EC-3D508425E7A7}"/>
          </ac:picMkLst>
        </pc:picChg>
        <pc:picChg chg="add mod">
          <ac:chgData name="Meyer, Meredith L" userId="S::mermeyer@uiowa.edu::eefaf0c7-0bbb-45df-a1f6-0050c06391d6" providerId="AD" clId="Web-{327D8458-9C22-4B48-866E-75A6314FC4BD}" dt="2023-07-06T02:45:50.165" v="412" actId="1076"/>
          <ac:picMkLst>
            <pc:docMk/>
            <pc:sldMk cId="667410946" sldId="283"/>
            <ac:picMk id="4253" creationId="{4226573B-071E-9E45-7888-21CFF777D69F}"/>
          </ac:picMkLst>
        </pc:picChg>
      </pc:sldChg>
      <pc:sldChg chg="addSp delSp modSp">
        <pc:chgData name="Meyer, Meredith L" userId="S::mermeyer@uiowa.edu::eefaf0c7-0bbb-45df-a1f6-0050c06391d6" providerId="AD" clId="Web-{327D8458-9C22-4B48-866E-75A6314FC4BD}" dt="2023-07-06T03:46:27.687" v="446" actId="1076"/>
        <pc:sldMkLst>
          <pc:docMk/>
          <pc:sldMk cId="2455954632" sldId="284"/>
        </pc:sldMkLst>
        <pc:spChg chg="mod">
          <ac:chgData name="Meyer, Meredith L" userId="S::mermeyer@uiowa.edu::eefaf0c7-0bbb-45df-a1f6-0050c06391d6" providerId="AD" clId="Web-{327D8458-9C22-4B48-866E-75A6314FC4BD}" dt="2023-07-06T02:56:35.577" v="434" actId="20577"/>
          <ac:spMkLst>
            <pc:docMk/>
            <pc:sldMk cId="2455954632" sldId="284"/>
            <ac:spMk id="3" creationId="{00000000-0000-0000-0000-000000000000}"/>
          </ac:spMkLst>
        </pc:spChg>
        <pc:picChg chg="add mod">
          <ac:chgData name="Meyer, Meredith L" userId="S::mermeyer@uiowa.edu::eefaf0c7-0bbb-45df-a1f6-0050c06391d6" providerId="AD" clId="Web-{327D8458-9C22-4B48-866E-75A6314FC4BD}" dt="2023-07-06T03:46:27.687" v="446" actId="1076"/>
          <ac:picMkLst>
            <pc:docMk/>
            <pc:sldMk cId="2455954632" sldId="284"/>
            <ac:picMk id="11" creationId="{E640E810-0233-DA04-A828-C913E560819F}"/>
          </ac:picMkLst>
        </pc:picChg>
        <pc:picChg chg="add del mod">
          <ac:chgData name="Meyer, Meredith L" userId="S::mermeyer@uiowa.edu::eefaf0c7-0bbb-45df-a1f6-0050c06391d6" providerId="AD" clId="Web-{327D8458-9C22-4B48-866E-75A6314FC4BD}" dt="2023-07-06T02:54:26.323" v="417"/>
          <ac:picMkLst>
            <pc:docMk/>
            <pc:sldMk cId="2455954632" sldId="284"/>
            <ac:picMk id="47" creationId="{19B30BFE-4D03-0C82-D37B-860DAFA0D60A}"/>
          </ac:picMkLst>
        </pc:picChg>
        <pc:picChg chg="add del mod">
          <ac:chgData name="Meyer, Meredith L" userId="S::mermeyer@uiowa.edu::eefaf0c7-0bbb-45df-a1f6-0050c06391d6" providerId="AD" clId="Web-{327D8458-9C22-4B48-866E-75A6314FC4BD}" dt="2023-07-06T03:26:36.139" v="436"/>
          <ac:picMkLst>
            <pc:docMk/>
            <pc:sldMk cId="2455954632" sldId="284"/>
            <ac:picMk id="48" creationId="{31329303-A55C-2A57-8E14-482BEC31E99E}"/>
          </ac:picMkLst>
        </pc:picChg>
        <pc:picChg chg="del">
          <ac:chgData name="Meyer, Meredith L" userId="S::mermeyer@uiowa.edu::eefaf0c7-0bbb-45df-a1f6-0050c06391d6" providerId="AD" clId="Web-{327D8458-9C22-4B48-866E-75A6314FC4BD}" dt="2023-07-06T02:46:12.775" v="413"/>
          <ac:picMkLst>
            <pc:docMk/>
            <pc:sldMk cId="2455954632" sldId="284"/>
            <ac:picMk id="5160" creationId="{8184FDDE-92EF-F339-65B2-D06CA579DFF9}"/>
          </ac:picMkLst>
        </pc:picChg>
      </pc:sldChg>
      <pc:sldChg chg="addSp delSp modSp">
        <pc:chgData name="Meyer, Meredith L" userId="S::mermeyer@uiowa.edu::eefaf0c7-0bbb-45df-a1f6-0050c06391d6" providerId="AD" clId="Web-{327D8458-9C22-4B48-866E-75A6314FC4BD}" dt="2023-07-06T02:07:56.956" v="348" actId="14100"/>
        <pc:sldMkLst>
          <pc:docMk/>
          <pc:sldMk cId="916851368" sldId="289"/>
        </pc:sldMkLst>
        <pc:picChg chg="del">
          <ac:chgData name="Meyer, Meredith L" userId="S::mermeyer@uiowa.edu::eefaf0c7-0bbb-45df-a1f6-0050c06391d6" providerId="AD" clId="Web-{327D8458-9C22-4B48-866E-75A6314FC4BD}" dt="2023-07-06T02:07:25.268" v="343"/>
          <ac:picMkLst>
            <pc:docMk/>
            <pc:sldMk cId="916851368" sldId="289"/>
            <ac:picMk id="3" creationId="{02939D9D-0EF2-FCC2-4E8F-895A027D2299}"/>
          </ac:picMkLst>
        </pc:picChg>
        <pc:picChg chg="add mod">
          <ac:chgData name="Meyer, Meredith L" userId="S::mermeyer@uiowa.edu::eefaf0c7-0bbb-45df-a1f6-0050c06391d6" providerId="AD" clId="Web-{327D8458-9C22-4B48-866E-75A6314FC4BD}" dt="2023-07-06T02:07:56.956" v="348" actId="14100"/>
          <ac:picMkLst>
            <pc:docMk/>
            <pc:sldMk cId="916851368" sldId="289"/>
            <ac:picMk id="4" creationId="{CD4C84E6-A840-9054-6ECA-12F789DC2B1C}"/>
          </ac:picMkLst>
        </pc:picChg>
      </pc:sldChg>
      <pc:sldChg chg="addSp delSp modSp">
        <pc:chgData name="Meyer, Meredith L" userId="S::mermeyer@uiowa.edu::eefaf0c7-0bbb-45df-a1f6-0050c06391d6" providerId="AD" clId="Web-{327D8458-9C22-4B48-866E-75A6314FC4BD}" dt="2023-07-06T02:12:54.592" v="366"/>
        <pc:sldMkLst>
          <pc:docMk/>
          <pc:sldMk cId="356884599" sldId="291"/>
        </pc:sldMkLst>
        <pc:picChg chg="add del">
          <ac:chgData name="Meyer, Meredith L" userId="S::mermeyer@uiowa.edu::eefaf0c7-0bbb-45df-a1f6-0050c06391d6" providerId="AD" clId="Web-{327D8458-9C22-4B48-866E-75A6314FC4BD}" dt="2023-07-06T02:12:54.592" v="366"/>
          <ac:picMkLst>
            <pc:docMk/>
            <pc:sldMk cId="356884599" sldId="291"/>
            <ac:picMk id="3" creationId="{6C558D8D-C12E-5DAB-45A8-118845B73E8D}"/>
          </ac:picMkLst>
        </pc:picChg>
        <pc:picChg chg="add del mod">
          <ac:chgData name="Meyer, Meredith L" userId="S::mermeyer@uiowa.edu::eefaf0c7-0bbb-45df-a1f6-0050c06391d6" providerId="AD" clId="Web-{327D8458-9C22-4B48-866E-75A6314FC4BD}" dt="2023-07-06T02:12:49.935" v="365"/>
          <ac:picMkLst>
            <pc:docMk/>
            <pc:sldMk cId="356884599" sldId="291"/>
            <ac:picMk id="6" creationId="{AD3FB40C-C69B-27A6-7793-DE8D13CC26C3}"/>
          </ac:picMkLst>
        </pc:picChg>
      </pc:sldChg>
      <pc:sldChg chg="addSp delSp modSp">
        <pc:chgData name="Meyer, Meredith L" userId="S::mermeyer@uiowa.edu::eefaf0c7-0bbb-45df-a1f6-0050c06391d6" providerId="AD" clId="Web-{327D8458-9C22-4B48-866E-75A6314FC4BD}" dt="2023-07-06T02:26:28.979" v="375" actId="1076"/>
        <pc:sldMkLst>
          <pc:docMk/>
          <pc:sldMk cId="2974876484" sldId="292"/>
        </pc:sldMkLst>
        <pc:picChg chg="add mod">
          <ac:chgData name="Meyer, Meredith L" userId="S::mermeyer@uiowa.edu::eefaf0c7-0bbb-45df-a1f6-0050c06391d6" providerId="AD" clId="Web-{327D8458-9C22-4B48-866E-75A6314FC4BD}" dt="2023-07-06T02:26:28.979" v="375" actId="1076"/>
          <ac:picMkLst>
            <pc:docMk/>
            <pc:sldMk cId="2974876484" sldId="292"/>
            <ac:picMk id="3" creationId="{C21C4585-AC64-FBEE-C183-03405238FDD4}"/>
          </ac:picMkLst>
        </pc:picChg>
        <pc:picChg chg="add mod">
          <ac:chgData name="Meyer, Meredith L" userId="S::mermeyer@uiowa.edu::eefaf0c7-0bbb-45df-a1f6-0050c06391d6" providerId="AD" clId="Web-{327D8458-9C22-4B48-866E-75A6314FC4BD}" dt="2023-07-06T02:25:14.179" v="372" actId="1076"/>
          <ac:picMkLst>
            <pc:docMk/>
            <pc:sldMk cId="2974876484" sldId="292"/>
            <ac:picMk id="4" creationId="{793AB72F-8E8C-ADAE-AFA7-11C1142BD142}"/>
          </ac:picMkLst>
        </pc:picChg>
        <pc:picChg chg="del">
          <ac:chgData name="Meyer, Meredith L" userId="S::mermeyer@uiowa.edu::eefaf0c7-0bbb-45df-a1f6-0050c06391d6" providerId="AD" clId="Web-{327D8458-9C22-4B48-866E-75A6314FC4BD}" dt="2023-07-06T02:17:17.179" v="367"/>
          <ac:picMkLst>
            <pc:docMk/>
            <pc:sldMk cId="2974876484" sldId="292"/>
            <ac:picMk id="6" creationId="{559F8461-AB9F-4AB3-8D6A-8A8925FB7D0C}"/>
          </ac:picMkLst>
        </pc:picChg>
        <pc:picChg chg="del">
          <ac:chgData name="Meyer, Meredith L" userId="S::mermeyer@uiowa.edu::eefaf0c7-0bbb-45df-a1f6-0050c06391d6" providerId="AD" clId="Web-{327D8458-9C22-4B48-866E-75A6314FC4BD}" dt="2023-07-06T02:20:57.436" v="370"/>
          <ac:picMkLst>
            <pc:docMk/>
            <pc:sldMk cId="2974876484" sldId="292"/>
            <ac:picMk id="7" creationId="{E065D404-CBD9-B08A-AB1B-E8377D263066}"/>
          </ac:picMkLst>
        </pc:picChg>
      </pc:sldChg>
      <pc:sldChg chg="addSp delSp modSp">
        <pc:chgData name="Meyer, Meredith L" userId="S::mermeyer@uiowa.edu::eefaf0c7-0bbb-45df-a1f6-0050c06391d6" providerId="AD" clId="Web-{327D8458-9C22-4B48-866E-75A6314FC4BD}" dt="2023-07-06T02:32:07.261" v="394" actId="1076"/>
        <pc:sldMkLst>
          <pc:docMk/>
          <pc:sldMk cId="127323836" sldId="293"/>
        </pc:sldMkLst>
        <pc:picChg chg="add mod">
          <ac:chgData name="Meyer, Meredith L" userId="S::mermeyer@uiowa.edu::eefaf0c7-0bbb-45df-a1f6-0050c06391d6" providerId="AD" clId="Web-{327D8458-9C22-4B48-866E-75A6314FC4BD}" dt="2023-07-06T02:32:07.261" v="394" actId="1076"/>
          <ac:picMkLst>
            <pc:docMk/>
            <pc:sldMk cId="127323836" sldId="293"/>
            <ac:picMk id="3" creationId="{82E23691-1C53-3492-7E8E-B36C5F52183D}"/>
          </ac:picMkLst>
        </pc:picChg>
        <pc:picChg chg="del">
          <ac:chgData name="Meyer, Meredith L" userId="S::mermeyer@uiowa.edu::eefaf0c7-0bbb-45df-a1f6-0050c06391d6" providerId="AD" clId="Web-{327D8458-9C22-4B48-866E-75A6314FC4BD}" dt="2023-07-06T02:29:47.350" v="376"/>
          <ac:picMkLst>
            <pc:docMk/>
            <pc:sldMk cId="127323836" sldId="293"/>
            <ac:picMk id="4" creationId="{2B3E3B1C-14BE-8B0D-9054-F00213E21EFA}"/>
          </ac:picMkLst>
        </pc:picChg>
      </pc:sldChg>
      <pc:sldChg chg="modSp">
        <pc:chgData name="Meyer, Meredith L" userId="S::mermeyer@uiowa.edu::eefaf0c7-0bbb-45df-a1f6-0050c06391d6" providerId="AD" clId="Web-{327D8458-9C22-4B48-866E-75A6314FC4BD}" dt="2023-07-06T03:47:37.690" v="451" actId="1076"/>
        <pc:sldMkLst>
          <pc:docMk/>
          <pc:sldMk cId="1188787108" sldId="295"/>
        </pc:sldMkLst>
        <pc:spChg chg="mod">
          <ac:chgData name="Meyer, Meredith L" userId="S::mermeyer@uiowa.edu::eefaf0c7-0bbb-45df-a1f6-0050c06391d6" providerId="AD" clId="Web-{327D8458-9C22-4B48-866E-75A6314FC4BD}" dt="2023-07-06T03:47:37.690" v="451" actId="1076"/>
          <ac:spMkLst>
            <pc:docMk/>
            <pc:sldMk cId="1188787108" sldId="295"/>
            <ac:spMk id="2" creationId="{00000000-0000-0000-0000-000000000000}"/>
          </ac:spMkLst>
        </pc:spChg>
        <pc:picChg chg="mod">
          <ac:chgData name="Meyer, Meredith L" userId="S::mermeyer@uiowa.edu::eefaf0c7-0bbb-45df-a1f6-0050c06391d6" providerId="AD" clId="Web-{327D8458-9C22-4B48-866E-75A6314FC4BD}" dt="2023-07-06T03:46:50.938" v="448" actId="1076"/>
          <ac:picMkLst>
            <pc:docMk/>
            <pc:sldMk cId="1188787108" sldId="295"/>
            <ac:picMk id="4" creationId="{F58EAB37-129C-4B1D-408C-A8E18F3421E7}"/>
          </ac:picMkLst>
        </pc:picChg>
      </pc:sldChg>
      <pc:sldChg chg="modSp modNotes">
        <pc:chgData name="Meyer, Meredith L" userId="S::mermeyer@uiowa.edu::eefaf0c7-0bbb-45df-a1f6-0050c06391d6" providerId="AD" clId="Web-{327D8458-9C22-4B48-866E-75A6314FC4BD}" dt="2023-07-06T01:52:59.598" v="331" actId="20577"/>
        <pc:sldMkLst>
          <pc:docMk/>
          <pc:sldMk cId="897812358" sldId="416"/>
        </pc:sldMkLst>
        <pc:spChg chg="mod">
          <ac:chgData name="Meyer, Meredith L" userId="S::mermeyer@uiowa.edu::eefaf0c7-0bbb-45df-a1f6-0050c06391d6" providerId="AD" clId="Web-{327D8458-9C22-4B48-866E-75A6314FC4BD}" dt="2023-07-06T01:04:21.968" v="89" actId="20577"/>
          <ac:spMkLst>
            <pc:docMk/>
            <pc:sldMk cId="897812358" sldId="416"/>
            <ac:spMk id="2" creationId="{BBD08872-8B0E-3397-66DC-22309F0ECEFD}"/>
          </ac:spMkLst>
        </pc:spChg>
        <pc:spChg chg="mod">
          <ac:chgData name="Meyer, Meredith L" userId="S::mermeyer@uiowa.edu::eefaf0c7-0bbb-45df-a1f6-0050c06391d6" providerId="AD" clId="Web-{327D8458-9C22-4B48-866E-75A6314FC4BD}" dt="2023-07-06T01:52:59.598" v="331" actId="20577"/>
          <ac:spMkLst>
            <pc:docMk/>
            <pc:sldMk cId="897812358" sldId="416"/>
            <ac:spMk id="3" creationId="{63E7C877-8FDC-83CA-F2BC-C73694D62F32}"/>
          </ac:spMkLst>
        </pc:spChg>
        <pc:spChg chg="mod">
          <ac:chgData name="Meyer, Meredith L" userId="S::mermeyer@uiowa.edu::eefaf0c7-0bbb-45df-a1f6-0050c06391d6" providerId="AD" clId="Web-{327D8458-9C22-4B48-866E-75A6314FC4BD}" dt="2023-07-06T01:52:16.659" v="327" actId="20577"/>
          <ac:spMkLst>
            <pc:docMk/>
            <pc:sldMk cId="897812358" sldId="416"/>
            <ac:spMk id="4" creationId="{1185070D-67BA-89AB-6F10-132A12FF2FC8}"/>
          </ac:spMkLst>
        </pc:spChg>
      </pc:sldChg>
    </pc:docChg>
  </pc:docChgLst>
  <pc:docChgLst>
    <pc:chgData name="Meyer, Meredith L" userId="S::mermeyer@uiowa.edu::eefaf0c7-0bbb-45df-a1f6-0050c06391d6" providerId="AD" clId="Web-{235589B3-39F0-42C9-B60C-3E8979D118FE}"/>
    <pc:docChg chg="modSld">
      <pc:chgData name="Meyer, Meredith L" userId="S::mermeyer@uiowa.edu::eefaf0c7-0bbb-45df-a1f6-0050c06391d6" providerId="AD" clId="Web-{235589B3-39F0-42C9-B60C-3E8979D118FE}" dt="2023-06-29T03:33:43.512" v="349"/>
      <pc:docMkLst>
        <pc:docMk/>
      </pc:docMkLst>
      <pc:sldChg chg="modNotes">
        <pc:chgData name="Meyer, Meredith L" userId="S::mermeyer@uiowa.edu::eefaf0c7-0bbb-45df-a1f6-0050c06391d6" providerId="AD" clId="Web-{235589B3-39F0-42C9-B60C-3E8979D118FE}" dt="2023-06-29T02:58:36.629" v="137"/>
        <pc:sldMkLst>
          <pc:docMk/>
          <pc:sldMk cId="2677917784" sldId="258"/>
        </pc:sldMkLst>
      </pc:sldChg>
      <pc:sldChg chg="delCm">
        <pc:chgData name="Meyer, Meredith L" userId="S::mermeyer@uiowa.edu::eefaf0c7-0bbb-45df-a1f6-0050c06391d6" providerId="AD" clId="Web-{235589B3-39F0-42C9-B60C-3E8979D118FE}" dt="2023-06-29T01:41:34.337" v="8"/>
        <pc:sldMkLst>
          <pc:docMk/>
          <pc:sldMk cId="1474965526" sldId="260"/>
        </pc:sldMkLst>
      </pc:sldChg>
      <pc:sldChg chg="modNotes">
        <pc:chgData name="Meyer, Meredith L" userId="S::mermeyer@uiowa.edu::eefaf0c7-0bbb-45df-a1f6-0050c06391d6" providerId="AD" clId="Web-{235589B3-39F0-42C9-B60C-3E8979D118FE}" dt="2023-06-29T02:56:40.812" v="117"/>
        <pc:sldMkLst>
          <pc:docMk/>
          <pc:sldMk cId="2572223479" sldId="272"/>
        </pc:sldMkLst>
      </pc:sldChg>
      <pc:sldChg chg="modNotes">
        <pc:chgData name="Meyer, Meredith L" userId="S::mermeyer@uiowa.edu::eefaf0c7-0bbb-45df-a1f6-0050c06391d6" providerId="AD" clId="Web-{235589B3-39F0-42C9-B60C-3E8979D118FE}" dt="2023-06-29T03:14:25.087" v="246"/>
        <pc:sldMkLst>
          <pc:docMk/>
          <pc:sldMk cId="1599525331" sldId="273"/>
        </pc:sldMkLst>
      </pc:sldChg>
      <pc:sldChg chg="modSp modNotes">
        <pc:chgData name="Meyer, Meredith L" userId="S::mermeyer@uiowa.edu::eefaf0c7-0bbb-45df-a1f6-0050c06391d6" providerId="AD" clId="Web-{235589B3-39F0-42C9-B60C-3E8979D118FE}" dt="2023-06-29T03:33:43.512" v="349"/>
        <pc:sldMkLst>
          <pc:docMk/>
          <pc:sldMk cId="695871676" sldId="274"/>
        </pc:sldMkLst>
        <pc:spChg chg="mod">
          <ac:chgData name="Meyer, Meredith L" userId="S::mermeyer@uiowa.edu::eefaf0c7-0bbb-45df-a1f6-0050c06391d6" providerId="AD" clId="Web-{235589B3-39F0-42C9-B60C-3E8979D118FE}" dt="2023-06-29T03:16:50.327" v="263" actId="20577"/>
          <ac:spMkLst>
            <pc:docMk/>
            <pc:sldMk cId="695871676" sldId="274"/>
            <ac:spMk id="13" creationId="{00000000-0000-0000-0000-000000000000}"/>
          </ac:spMkLst>
        </pc:spChg>
        <pc:spChg chg="mod">
          <ac:chgData name="Meyer, Meredith L" userId="S::mermeyer@uiowa.edu::eefaf0c7-0bbb-45df-a1f6-0050c06391d6" providerId="AD" clId="Web-{235589B3-39F0-42C9-B60C-3E8979D118FE}" dt="2023-06-29T03:15:12.885" v="248" actId="20577"/>
          <ac:spMkLst>
            <pc:docMk/>
            <pc:sldMk cId="695871676" sldId="274"/>
            <ac:spMk id="14" creationId="{00000000-0000-0000-0000-000000000000}"/>
          </ac:spMkLst>
        </pc:spChg>
        <pc:spChg chg="mod">
          <ac:chgData name="Meyer, Meredith L" userId="S::mermeyer@uiowa.edu::eefaf0c7-0bbb-45df-a1f6-0050c06391d6" providerId="AD" clId="Web-{235589B3-39F0-42C9-B60C-3E8979D118FE}" dt="2023-06-29T03:15:29.355" v="249" actId="20577"/>
          <ac:spMkLst>
            <pc:docMk/>
            <pc:sldMk cId="695871676" sldId="274"/>
            <ac:spMk id="15" creationId="{00000000-0000-0000-0000-000000000000}"/>
          </ac:spMkLst>
        </pc:spChg>
        <pc:spChg chg="mod">
          <ac:chgData name="Meyer, Meredith L" userId="S::mermeyer@uiowa.edu::eefaf0c7-0bbb-45df-a1f6-0050c06391d6" providerId="AD" clId="Web-{235589B3-39F0-42C9-B60C-3E8979D118FE}" dt="2023-06-29T03:15:48.746" v="250" actId="20577"/>
          <ac:spMkLst>
            <pc:docMk/>
            <pc:sldMk cId="695871676" sldId="274"/>
            <ac:spMk id="16" creationId="{00000000-0000-0000-0000-000000000000}"/>
          </ac:spMkLst>
        </pc:spChg>
        <pc:spChg chg="mod">
          <ac:chgData name="Meyer, Meredith L" userId="S::mermeyer@uiowa.edu::eefaf0c7-0bbb-45df-a1f6-0050c06391d6" providerId="AD" clId="Web-{235589B3-39F0-42C9-B60C-3E8979D118FE}" dt="2023-06-29T03:16:41.639" v="262" actId="14100"/>
          <ac:spMkLst>
            <pc:docMk/>
            <pc:sldMk cId="695871676" sldId="274"/>
            <ac:spMk id="18" creationId="{00000000-0000-0000-0000-000000000000}"/>
          </ac:spMkLst>
        </pc:spChg>
        <pc:grpChg chg="mod">
          <ac:chgData name="Meyer, Meredith L" userId="S::mermeyer@uiowa.edu::eefaf0c7-0bbb-45df-a1f6-0050c06391d6" providerId="AD" clId="Web-{235589B3-39F0-42C9-B60C-3E8979D118FE}" dt="2023-06-29T03:16:37.014" v="261" actId="14100"/>
          <ac:grpSpMkLst>
            <pc:docMk/>
            <pc:sldMk cId="695871676" sldId="274"/>
            <ac:grpSpMk id="19" creationId="{00000000-0000-0000-0000-000000000000}"/>
          </ac:grpSpMkLst>
        </pc:grpChg>
      </pc:sldChg>
      <pc:sldChg chg="addSp delSp modSp addCm">
        <pc:chgData name="Meyer, Meredith L" userId="S::mermeyer@uiowa.edu::eefaf0c7-0bbb-45df-a1f6-0050c06391d6" providerId="AD" clId="Web-{235589B3-39F0-42C9-B60C-3E8979D118FE}" dt="2023-06-29T01:40:39.867" v="7"/>
        <pc:sldMkLst>
          <pc:docMk/>
          <pc:sldMk cId="25255509" sldId="282"/>
        </pc:sldMkLst>
        <pc:spChg chg="del">
          <ac:chgData name="Meyer, Meredith L" userId="S::mermeyer@uiowa.edu::eefaf0c7-0bbb-45df-a1f6-0050c06391d6" providerId="AD" clId="Web-{235589B3-39F0-42C9-B60C-3E8979D118FE}" dt="2023-06-29T01:39:00.552" v="2"/>
          <ac:spMkLst>
            <pc:docMk/>
            <pc:sldMk cId="25255509" sldId="282"/>
            <ac:spMk id="6" creationId="{00000000-0000-0000-0000-000000000000}"/>
          </ac:spMkLst>
        </pc:spChg>
        <pc:picChg chg="add mod">
          <ac:chgData name="Meyer, Meredith L" userId="S::mermeyer@uiowa.edu::eefaf0c7-0bbb-45df-a1f6-0050c06391d6" providerId="AD" clId="Web-{235589B3-39F0-42C9-B60C-3E8979D118FE}" dt="2023-06-29T01:39:21.287" v="6" actId="14100"/>
          <ac:picMkLst>
            <pc:docMk/>
            <pc:sldMk cId="25255509" sldId="282"/>
            <ac:picMk id="3" creationId="{6BF4A669-8E4C-3B85-2067-954125D3B73E}"/>
          </ac:picMkLst>
        </pc:picChg>
        <pc:picChg chg="del">
          <ac:chgData name="Meyer, Meredith L" userId="S::mermeyer@uiowa.edu::eefaf0c7-0bbb-45df-a1f6-0050c06391d6" providerId="AD" clId="Web-{235589B3-39F0-42C9-B60C-3E8979D118FE}" dt="2023-06-29T01:38:57.614" v="1"/>
          <ac:picMkLst>
            <pc:docMk/>
            <pc:sldMk cId="25255509" sldId="282"/>
            <ac:picMk id="3074" creationId="{00000000-0000-0000-0000-000000000000}"/>
          </ac:picMkLst>
        </pc:picChg>
      </pc:sldChg>
      <pc:sldChg chg="addSp delSp modSp addCm">
        <pc:chgData name="Meyer, Meredith L" userId="S::mermeyer@uiowa.edu::eefaf0c7-0bbb-45df-a1f6-0050c06391d6" providerId="AD" clId="Web-{235589B3-39F0-42C9-B60C-3E8979D118FE}" dt="2023-06-29T02:46:21.664" v="23"/>
        <pc:sldMkLst>
          <pc:docMk/>
          <pc:sldMk cId="3555218655" sldId="305"/>
        </pc:sldMkLst>
        <pc:spChg chg="add del">
          <ac:chgData name="Meyer, Meredith L" userId="S::mermeyer@uiowa.edu::eefaf0c7-0bbb-45df-a1f6-0050c06391d6" providerId="AD" clId="Web-{235589B3-39F0-42C9-B60C-3E8979D118FE}" dt="2023-06-29T02:44:10.081" v="18"/>
          <ac:spMkLst>
            <pc:docMk/>
            <pc:sldMk cId="3555218655" sldId="305"/>
            <ac:spMk id="7" creationId="{00000000-0000-0000-0000-000000000000}"/>
          </ac:spMkLst>
        </pc:spChg>
        <pc:picChg chg="add mod">
          <ac:chgData name="Meyer, Meredith L" userId="S::mermeyer@uiowa.edu::eefaf0c7-0bbb-45df-a1f6-0050c06391d6" providerId="AD" clId="Web-{235589B3-39F0-42C9-B60C-3E8979D118FE}" dt="2023-06-29T02:44:48.645" v="22" actId="1076"/>
          <ac:picMkLst>
            <pc:docMk/>
            <pc:sldMk cId="3555218655" sldId="305"/>
            <ac:picMk id="3" creationId="{E51DEAA4-5425-7057-7E35-BCC349970C82}"/>
          </ac:picMkLst>
        </pc:picChg>
        <pc:picChg chg="add del">
          <ac:chgData name="Meyer, Meredith L" userId="S::mermeyer@uiowa.edu::eefaf0c7-0bbb-45df-a1f6-0050c06391d6" providerId="AD" clId="Web-{235589B3-39F0-42C9-B60C-3E8979D118FE}" dt="2023-06-29T02:44:07.909" v="17"/>
          <ac:picMkLst>
            <pc:docMk/>
            <pc:sldMk cId="3555218655" sldId="305"/>
            <ac:picMk id="5" creationId="{00000000-0000-0000-0000-000000000000}"/>
          </ac:picMkLst>
        </pc:picChg>
      </pc:sldChg>
      <pc:sldChg chg="modNotes">
        <pc:chgData name="Meyer, Meredith L" userId="S::mermeyer@uiowa.edu::eefaf0c7-0bbb-45df-a1f6-0050c06391d6" providerId="AD" clId="Web-{235589B3-39F0-42C9-B60C-3E8979D118FE}" dt="2023-06-29T02:56:07.920" v="114"/>
        <pc:sldMkLst>
          <pc:docMk/>
          <pc:sldMk cId="2160176807" sldId="306"/>
        </pc:sldMkLst>
      </pc:sldChg>
    </pc:docChg>
  </pc:docChgLst>
  <pc:docChgLst>
    <pc:chgData name="Bucklin, Becky S" userId="S::rsbucklin@uiowa.edu::92409861-9298-4a73-8093-c2eb1150ebe9" providerId="AD" clId="Web-{A7073CEA-3819-288D-36AF-B306030DB699}"/>
    <pc:docChg chg="">
      <pc:chgData name="Bucklin, Becky S" userId="S::rsbucklin@uiowa.edu::92409861-9298-4a73-8093-c2eb1150ebe9" providerId="AD" clId="Web-{A7073CEA-3819-288D-36AF-B306030DB699}" dt="2023-06-29T02:31:52.164" v="0"/>
      <pc:docMkLst>
        <pc:docMk/>
      </pc:docMkLst>
      <pc:sldChg chg="addCm">
        <pc:chgData name="Bucklin, Becky S" userId="S::rsbucklin@uiowa.edu::92409861-9298-4a73-8093-c2eb1150ebe9" providerId="AD" clId="Web-{A7073CEA-3819-288D-36AF-B306030DB699}" dt="2023-06-29T02:31:52.164" v="0"/>
        <pc:sldMkLst>
          <pc:docMk/>
          <pc:sldMk cId="2677917784" sldId="258"/>
        </pc:sldMkLst>
      </pc:sldChg>
    </pc:docChg>
  </pc:docChgLst>
  <pc:docChgLst>
    <pc:chgData name="Meyer, Meredith L" userId="S::mermeyer@uiowa.edu::eefaf0c7-0bbb-45df-a1f6-0050c06391d6" providerId="AD" clId="Web-{AE504375-BF41-4329-81ED-BA79A7AF6FBD}"/>
    <pc:docChg chg="modSld">
      <pc:chgData name="Meyer, Meredith L" userId="S::mermeyer@uiowa.edu::eefaf0c7-0bbb-45df-a1f6-0050c06391d6" providerId="AD" clId="Web-{AE504375-BF41-4329-81ED-BA79A7AF6FBD}" dt="2023-07-08T00:16:15.092" v="31"/>
      <pc:docMkLst>
        <pc:docMk/>
      </pc:docMkLst>
      <pc:sldChg chg="modNotes">
        <pc:chgData name="Meyer, Meredith L" userId="S::mermeyer@uiowa.edu::eefaf0c7-0bbb-45df-a1f6-0050c06391d6" providerId="AD" clId="Web-{AE504375-BF41-4329-81ED-BA79A7AF6FBD}" dt="2023-07-08T00:16:15.092" v="31"/>
        <pc:sldMkLst>
          <pc:docMk/>
          <pc:sldMk cId="2782285445" sldId="280"/>
        </pc:sldMkLst>
      </pc:sldChg>
      <pc:sldChg chg="addSp delSp modSp modCm">
        <pc:chgData name="Meyer, Meredith L" userId="S::mermeyer@uiowa.edu::eefaf0c7-0bbb-45df-a1f6-0050c06391d6" providerId="AD" clId="Web-{AE504375-BF41-4329-81ED-BA79A7AF6FBD}" dt="2023-07-08T00:12:05.545" v="22" actId="1076"/>
        <pc:sldMkLst>
          <pc:docMk/>
          <pc:sldMk cId="3571873522" sldId="297"/>
        </pc:sldMkLst>
        <pc:picChg chg="add mod">
          <ac:chgData name="Meyer, Meredith L" userId="S::mermeyer@uiowa.edu::eefaf0c7-0bbb-45df-a1f6-0050c06391d6" providerId="AD" clId="Web-{AE504375-BF41-4329-81ED-BA79A7AF6FBD}" dt="2023-07-08T00:12:00.264" v="20" actId="1076"/>
          <ac:picMkLst>
            <pc:docMk/>
            <pc:sldMk cId="3571873522" sldId="297"/>
            <ac:picMk id="3" creationId="{2E0F50BF-974B-75F5-0CC2-2C90E0E9D884}"/>
          </ac:picMkLst>
        </pc:picChg>
        <pc:picChg chg="del">
          <ac:chgData name="Meyer, Meredith L" userId="S::mermeyer@uiowa.edu::eefaf0c7-0bbb-45df-a1f6-0050c06391d6" providerId="AD" clId="Web-{AE504375-BF41-4329-81ED-BA79A7AF6FBD}" dt="2023-07-08T00:07:27.843" v="12"/>
          <ac:picMkLst>
            <pc:docMk/>
            <pc:sldMk cId="3571873522" sldId="297"/>
            <ac:picMk id="4" creationId="{00000000-0000-0000-0000-000000000000}"/>
          </ac:picMkLst>
        </pc:picChg>
        <pc:picChg chg="del">
          <ac:chgData name="Meyer, Meredith L" userId="S::mermeyer@uiowa.edu::eefaf0c7-0bbb-45df-a1f6-0050c06391d6" providerId="AD" clId="Web-{AE504375-BF41-4329-81ED-BA79A7AF6FBD}" dt="2023-07-08T00:06:10.575" v="4"/>
          <ac:picMkLst>
            <pc:docMk/>
            <pc:sldMk cId="3571873522" sldId="297"/>
            <ac:picMk id="5" creationId="{00000000-0000-0000-0000-000000000000}"/>
          </ac:picMkLst>
        </pc:picChg>
        <pc:picChg chg="del">
          <ac:chgData name="Meyer, Meredith L" userId="S::mermeyer@uiowa.edu::eefaf0c7-0bbb-45df-a1f6-0050c06391d6" providerId="AD" clId="Web-{AE504375-BF41-4329-81ED-BA79A7AF6FBD}" dt="2023-07-08T00:05:35.761" v="0"/>
          <ac:picMkLst>
            <pc:docMk/>
            <pc:sldMk cId="3571873522" sldId="297"/>
            <ac:picMk id="6" creationId="{00000000-0000-0000-0000-000000000000}"/>
          </ac:picMkLst>
        </pc:picChg>
        <pc:picChg chg="add mod">
          <ac:chgData name="Meyer, Meredith L" userId="S::mermeyer@uiowa.edu::eefaf0c7-0bbb-45df-a1f6-0050c06391d6" providerId="AD" clId="Web-{AE504375-BF41-4329-81ED-BA79A7AF6FBD}" dt="2023-07-08T00:12:05.545" v="22" actId="1076"/>
          <ac:picMkLst>
            <pc:docMk/>
            <pc:sldMk cId="3571873522" sldId="297"/>
            <ac:picMk id="7" creationId="{6A240895-F548-4011-9223-F3FD7EEE6085}"/>
          </ac:picMkLst>
        </pc:picChg>
        <pc:picChg chg="add mod">
          <ac:chgData name="Meyer, Meredith L" userId="S::mermeyer@uiowa.edu::eefaf0c7-0bbb-45df-a1f6-0050c06391d6" providerId="AD" clId="Web-{AE504375-BF41-4329-81ED-BA79A7AF6FBD}" dt="2023-07-08T00:12:02.811" v="21" actId="1076"/>
          <ac:picMkLst>
            <pc:docMk/>
            <pc:sldMk cId="3571873522" sldId="297"/>
            <ac:picMk id="9" creationId="{635400E8-CEA3-6297-FDC0-29DFE71F349F}"/>
          </ac:picMkLst>
        </pc:picChg>
      </pc:sldChg>
    </pc:docChg>
  </pc:docChgLst>
  <pc:docChgLst>
    <pc:chgData name="Meyer, Meredith L" userId="S::mermeyer@uiowa.edu::eefaf0c7-0bbb-45df-a1f6-0050c06391d6" providerId="AD" clId="Web-{D8649757-3942-753E-8EA5-1381CD7265B1}"/>
    <pc:docChg chg="modSld">
      <pc:chgData name="Meyer, Meredith L" userId="S::mermeyer@uiowa.edu::eefaf0c7-0bbb-45df-a1f6-0050c06391d6" providerId="AD" clId="Web-{D8649757-3942-753E-8EA5-1381CD7265B1}" dt="2023-07-04T17:10:07.807" v="8"/>
      <pc:docMkLst>
        <pc:docMk/>
      </pc:docMkLst>
      <pc:sldChg chg="modSp modNotes">
        <pc:chgData name="Meyer, Meredith L" userId="S::mermeyer@uiowa.edu::eefaf0c7-0bbb-45df-a1f6-0050c06391d6" providerId="AD" clId="Web-{D8649757-3942-753E-8EA5-1381CD7265B1}" dt="2023-07-04T17:10:07.807" v="8"/>
        <pc:sldMkLst>
          <pc:docMk/>
          <pc:sldMk cId="1559780346" sldId="270"/>
        </pc:sldMkLst>
        <pc:spChg chg="mod">
          <ac:chgData name="Meyer, Meredith L" userId="S::mermeyer@uiowa.edu::eefaf0c7-0bbb-45df-a1f6-0050c06391d6" providerId="AD" clId="Web-{D8649757-3942-753E-8EA5-1381CD7265B1}" dt="2023-07-04T17:09:39.557" v="1" actId="20577"/>
          <ac:spMkLst>
            <pc:docMk/>
            <pc:sldMk cId="1559780346" sldId="270"/>
            <ac:spMk id="3" creationId="{00000000-0000-0000-0000-000000000000}"/>
          </ac:spMkLst>
        </pc:spChg>
      </pc:sldChg>
    </pc:docChg>
  </pc:docChgLst>
  <pc:docChgLst>
    <pc:chgData name="Meyer, Meredith L" userId="S::mermeyer@uiowa.edu::eefaf0c7-0bbb-45df-a1f6-0050c06391d6" providerId="AD" clId="Web-{B9557E05-190F-4C66-8F4A-52A8CB374AA8}"/>
    <pc:docChg chg="modSld">
      <pc:chgData name="Meyer, Meredith L" userId="S::mermeyer@uiowa.edu::eefaf0c7-0bbb-45df-a1f6-0050c06391d6" providerId="AD" clId="Web-{B9557E05-190F-4C66-8F4A-52A8CB374AA8}" dt="2023-06-01T02:46:10.584" v="88"/>
      <pc:docMkLst>
        <pc:docMk/>
      </pc:docMkLst>
      <pc:sldChg chg="modNotes">
        <pc:chgData name="Meyer, Meredith L" userId="S::mermeyer@uiowa.edu::eefaf0c7-0bbb-45df-a1f6-0050c06391d6" providerId="AD" clId="Web-{B9557E05-190F-4C66-8F4A-52A8CB374AA8}" dt="2023-06-01T02:46:10.584" v="88"/>
        <pc:sldMkLst>
          <pc:docMk/>
          <pc:sldMk cId="908481567" sldId="290"/>
        </pc:sldMkLst>
      </pc:sldChg>
      <pc:sldChg chg="modCm modNotes">
        <pc:chgData name="Meyer, Meredith L" userId="S::mermeyer@uiowa.edu::eefaf0c7-0bbb-45df-a1f6-0050c06391d6" providerId="AD" clId="Web-{B9557E05-190F-4C66-8F4A-52A8CB374AA8}" dt="2023-06-01T02:35:03.599" v="78"/>
        <pc:sldMkLst>
          <pc:docMk/>
          <pc:sldMk cId="2160176807" sldId="306"/>
        </pc:sldMkLst>
      </pc:sldChg>
    </pc:docChg>
  </pc:docChgLst>
  <pc:docChgLst>
    <pc:chgData name="Meyer, Meredith L" userId="S::mermeyer@uiowa.edu::eefaf0c7-0bbb-45df-a1f6-0050c06391d6" providerId="AD" clId="Web-{A015C7E8-975C-450A-9CA7-C17E6E07B0C5}"/>
    <pc:docChg chg="modSld">
      <pc:chgData name="Meyer, Meredith L" userId="S::mermeyer@uiowa.edu::eefaf0c7-0bbb-45df-a1f6-0050c06391d6" providerId="AD" clId="Web-{A015C7E8-975C-450A-9CA7-C17E6E07B0C5}" dt="2023-06-30T18:10:38.144" v="296" actId="20577"/>
      <pc:docMkLst>
        <pc:docMk/>
      </pc:docMkLst>
      <pc:sldChg chg="modSp modNotes">
        <pc:chgData name="Meyer, Meredith L" userId="S::mermeyer@uiowa.edu::eefaf0c7-0bbb-45df-a1f6-0050c06391d6" providerId="AD" clId="Web-{A015C7E8-975C-450A-9CA7-C17E6E07B0C5}" dt="2023-06-30T18:08:11.593" v="276" actId="1076"/>
        <pc:sldMkLst>
          <pc:docMk/>
          <pc:sldMk cId="895936365" sldId="261"/>
        </pc:sldMkLst>
        <pc:spChg chg="mod">
          <ac:chgData name="Meyer, Meredith L" userId="S::mermeyer@uiowa.edu::eefaf0c7-0bbb-45df-a1f6-0050c06391d6" providerId="AD" clId="Web-{A015C7E8-975C-450A-9CA7-C17E6E07B0C5}" dt="2023-06-30T18:08:11.593" v="276" actId="1076"/>
          <ac:spMkLst>
            <pc:docMk/>
            <pc:sldMk cId="895936365" sldId="261"/>
            <ac:spMk id="3" creationId="{00000000-0000-0000-0000-000000000000}"/>
          </ac:spMkLst>
        </pc:spChg>
      </pc:sldChg>
      <pc:sldChg chg="modSp">
        <pc:chgData name="Meyer, Meredith L" userId="S::mermeyer@uiowa.edu::eefaf0c7-0bbb-45df-a1f6-0050c06391d6" providerId="AD" clId="Web-{A015C7E8-975C-450A-9CA7-C17E6E07B0C5}" dt="2023-06-30T18:06:44.887" v="254" actId="20577"/>
        <pc:sldMkLst>
          <pc:docMk/>
          <pc:sldMk cId="3991078427" sldId="278"/>
        </pc:sldMkLst>
        <pc:spChg chg="mod">
          <ac:chgData name="Meyer, Meredith L" userId="S::mermeyer@uiowa.edu::eefaf0c7-0bbb-45df-a1f6-0050c06391d6" providerId="AD" clId="Web-{A015C7E8-975C-450A-9CA7-C17E6E07B0C5}" dt="2023-06-30T18:06:44.887" v="254" actId="20577"/>
          <ac:spMkLst>
            <pc:docMk/>
            <pc:sldMk cId="3991078427" sldId="278"/>
            <ac:spMk id="9" creationId="{00000000-0000-0000-0000-000000000000}"/>
          </ac:spMkLst>
        </pc:spChg>
      </pc:sldChg>
      <pc:sldChg chg="modSp">
        <pc:chgData name="Meyer, Meredith L" userId="S::mermeyer@uiowa.edu::eefaf0c7-0bbb-45df-a1f6-0050c06391d6" providerId="AD" clId="Web-{A015C7E8-975C-450A-9CA7-C17E6E07B0C5}" dt="2023-06-30T18:06:54.731" v="257" actId="20577"/>
        <pc:sldMkLst>
          <pc:docMk/>
          <pc:sldMk cId="293055597" sldId="281"/>
        </pc:sldMkLst>
        <pc:spChg chg="mod">
          <ac:chgData name="Meyer, Meredith L" userId="S::mermeyer@uiowa.edu::eefaf0c7-0bbb-45df-a1f6-0050c06391d6" providerId="AD" clId="Web-{A015C7E8-975C-450A-9CA7-C17E6E07B0C5}" dt="2023-06-30T18:06:54.731" v="257" actId="20577"/>
          <ac:spMkLst>
            <pc:docMk/>
            <pc:sldMk cId="293055597" sldId="281"/>
            <ac:spMk id="9" creationId="{00000000-0000-0000-0000-000000000000}"/>
          </ac:spMkLst>
        </pc:spChg>
      </pc:sldChg>
      <pc:sldChg chg="modNotes">
        <pc:chgData name="Meyer, Meredith L" userId="S::mermeyer@uiowa.edu::eefaf0c7-0bbb-45df-a1f6-0050c06391d6" providerId="AD" clId="Web-{A015C7E8-975C-450A-9CA7-C17E6E07B0C5}" dt="2023-06-30T17:15:21.962" v="4"/>
        <pc:sldMkLst>
          <pc:docMk/>
          <pc:sldMk cId="916851368" sldId="289"/>
        </pc:sldMkLst>
      </pc:sldChg>
      <pc:sldChg chg="modSp modNotes">
        <pc:chgData name="Meyer, Meredith L" userId="S::mermeyer@uiowa.edu::eefaf0c7-0bbb-45df-a1f6-0050c06391d6" providerId="AD" clId="Web-{A015C7E8-975C-450A-9CA7-C17E6E07B0C5}" dt="2023-06-30T17:26:43.718" v="130"/>
        <pc:sldMkLst>
          <pc:docMk/>
          <pc:sldMk cId="908481567" sldId="290"/>
        </pc:sldMkLst>
        <pc:spChg chg="mod">
          <ac:chgData name="Meyer, Meredith L" userId="S::mermeyer@uiowa.edu::eefaf0c7-0bbb-45df-a1f6-0050c06391d6" providerId="AD" clId="Web-{A015C7E8-975C-450A-9CA7-C17E6E07B0C5}" dt="2023-06-30T17:21:57.224" v="97" actId="20577"/>
          <ac:spMkLst>
            <pc:docMk/>
            <pc:sldMk cId="908481567" sldId="290"/>
            <ac:spMk id="3" creationId="{00000000-0000-0000-0000-000000000000}"/>
          </ac:spMkLst>
        </pc:spChg>
        <pc:spChg chg="mod">
          <ac:chgData name="Meyer, Meredith L" userId="S::mermeyer@uiowa.edu::eefaf0c7-0bbb-45df-a1f6-0050c06391d6" providerId="AD" clId="Web-{A015C7E8-975C-450A-9CA7-C17E6E07B0C5}" dt="2023-06-30T17:22:05.162" v="99" actId="20577"/>
          <ac:spMkLst>
            <pc:docMk/>
            <pc:sldMk cId="908481567" sldId="290"/>
            <ac:spMk id="4" creationId="{00000000-0000-0000-0000-000000000000}"/>
          </ac:spMkLst>
        </pc:spChg>
      </pc:sldChg>
      <pc:sldChg chg="addSp delSp modSp modNotes">
        <pc:chgData name="Meyer, Meredith L" userId="S::mermeyer@uiowa.edu::eefaf0c7-0bbb-45df-a1f6-0050c06391d6" providerId="AD" clId="Web-{A015C7E8-975C-450A-9CA7-C17E6E07B0C5}" dt="2023-06-30T17:58:53.966" v="226"/>
        <pc:sldMkLst>
          <pc:docMk/>
          <pc:sldMk cId="356884599" sldId="291"/>
        </pc:sldMkLst>
        <pc:picChg chg="add mod">
          <ac:chgData name="Meyer, Meredith L" userId="S::mermeyer@uiowa.edu::eefaf0c7-0bbb-45df-a1f6-0050c06391d6" providerId="AD" clId="Web-{A015C7E8-975C-450A-9CA7-C17E6E07B0C5}" dt="2023-06-30T17:38:48.615" v="162" actId="14100"/>
          <ac:picMkLst>
            <pc:docMk/>
            <pc:sldMk cId="356884599" sldId="291"/>
            <ac:picMk id="3" creationId="{6C558D8D-C12E-5DAB-45A8-118845B73E8D}"/>
          </ac:picMkLst>
        </pc:picChg>
        <pc:picChg chg="add mod">
          <ac:chgData name="Meyer, Meredith L" userId="S::mermeyer@uiowa.edu::eefaf0c7-0bbb-45df-a1f6-0050c06391d6" providerId="AD" clId="Web-{A015C7E8-975C-450A-9CA7-C17E6E07B0C5}" dt="2023-06-30T17:38:59.397" v="163" actId="1076"/>
          <ac:picMkLst>
            <pc:docMk/>
            <pc:sldMk cId="356884599" sldId="291"/>
            <ac:picMk id="4" creationId="{1073FDA6-BF62-F964-8544-D1C6272BAEE0}"/>
          </ac:picMkLst>
        </pc:picChg>
        <pc:picChg chg="add mod">
          <ac:chgData name="Meyer, Meredith L" userId="S::mermeyer@uiowa.edu::eefaf0c7-0bbb-45df-a1f6-0050c06391d6" providerId="AD" clId="Web-{A015C7E8-975C-450A-9CA7-C17E6E07B0C5}" dt="2023-06-30T17:38:45.740" v="161" actId="1076"/>
          <ac:picMkLst>
            <pc:docMk/>
            <pc:sldMk cId="356884599" sldId="291"/>
            <ac:picMk id="5" creationId="{5C6251F8-76B2-D347-FE52-EE879522C2E7}"/>
          </ac:picMkLst>
        </pc:picChg>
        <pc:picChg chg="del">
          <ac:chgData name="Meyer, Meredith L" userId="S::mermeyer@uiowa.edu::eefaf0c7-0bbb-45df-a1f6-0050c06391d6" providerId="AD" clId="Web-{A015C7E8-975C-450A-9CA7-C17E6E07B0C5}" dt="2023-06-30T17:37:56.114" v="156"/>
          <ac:picMkLst>
            <pc:docMk/>
            <pc:sldMk cId="356884599" sldId="291"/>
            <ac:picMk id="9" creationId="{3883C7F3-932C-025A-BCF5-183E3DAF3DBA}"/>
          </ac:picMkLst>
        </pc:picChg>
        <pc:picChg chg="del">
          <ac:chgData name="Meyer, Meredith L" userId="S::mermeyer@uiowa.edu::eefaf0c7-0bbb-45df-a1f6-0050c06391d6" providerId="AD" clId="Web-{A015C7E8-975C-450A-9CA7-C17E6E07B0C5}" dt="2023-06-30T17:37:00.846" v="146"/>
          <ac:picMkLst>
            <pc:docMk/>
            <pc:sldMk cId="356884599" sldId="291"/>
            <ac:picMk id="10" creationId="{B1BD4AE5-98B4-872A-43A2-DA89418388F1}"/>
          </ac:picMkLst>
        </pc:picChg>
        <pc:picChg chg="del">
          <ac:chgData name="Meyer, Meredith L" userId="S::mermeyer@uiowa.edu::eefaf0c7-0bbb-45df-a1f6-0050c06391d6" providerId="AD" clId="Web-{A015C7E8-975C-450A-9CA7-C17E6E07B0C5}" dt="2023-06-30T17:37:28.316" v="152"/>
          <ac:picMkLst>
            <pc:docMk/>
            <pc:sldMk cId="356884599" sldId="291"/>
            <ac:picMk id="11" creationId="{99DDA787-3FCB-C7D2-FF8D-A8B9A1EA9267}"/>
          </ac:picMkLst>
        </pc:picChg>
      </pc:sldChg>
      <pc:sldChg chg="addSp delSp modSp modNotes">
        <pc:chgData name="Meyer, Meredith L" userId="S::mermeyer@uiowa.edu::eefaf0c7-0bbb-45df-a1f6-0050c06391d6" providerId="AD" clId="Web-{A015C7E8-975C-450A-9CA7-C17E6E07B0C5}" dt="2023-06-30T17:59:41.780" v="242" actId="20577"/>
        <pc:sldMkLst>
          <pc:docMk/>
          <pc:sldMk cId="2974876484" sldId="292"/>
        </pc:sldMkLst>
        <pc:spChg chg="mod">
          <ac:chgData name="Meyer, Meredith L" userId="S::mermeyer@uiowa.edu::eefaf0c7-0bbb-45df-a1f6-0050c06391d6" providerId="AD" clId="Web-{A015C7E8-975C-450A-9CA7-C17E6E07B0C5}" dt="2023-06-30T17:59:41.780" v="242" actId="20577"/>
          <ac:spMkLst>
            <pc:docMk/>
            <pc:sldMk cId="2974876484" sldId="292"/>
            <ac:spMk id="2" creationId="{00000000-0000-0000-0000-000000000000}"/>
          </ac:spMkLst>
        </pc:spChg>
        <pc:spChg chg="del">
          <ac:chgData name="Meyer, Meredith L" userId="S::mermeyer@uiowa.edu::eefaf0c7-0bbb-45df-a1f6-0050c06391d6" providerId="AD" clId="Web-{A015C7E8-975C-450A-9CA7-C17E6E07B0C5}" dt="2023-06-30T17:54:29.051" v="195"/>
          <ac:spMkLst>
            <pc:docMk/>
            <pc:sldMk cId="2974876484" sldId="292"/>
            <ac:spMk id="3" creationId="{00000000-0000-0000-0000-000000000000}"/>
          </ac:spMkLst>
        </pc:spChg>
        <pc:picChg chg="del">
          <ac:chgData name="Meyer, Meredith L" userId="S::mermeyer@uiowa.edu::eefaf0c7-0bbb-45df-a1f6-0050c06391d6" providerId="AD" clId="Web-{A015C7E8-975C-450A-9CA7-C17E6E07B0C5}" dt="2023-06-30T17:54:30.535" v="196"/>
          <ac:picMkLst>
            <pc:docMk/>
            <pc:sldMk cId="2974876484" sldId="292"/>
            <ac:picMk id="4" creationId="{A61B4904-7C98-4C55-8BA1-B6A2B7C336EA}"/>
          </ac:picMkLst>
        </pc:picChg>
        <pc:picChg chg="add mod">
          <ac:chgData name="Meyer, Meredith L" userId="S::mermeyer@uiowa.edu::eefaf0c7-0bbb-45df-a1f6-0050c06391d6" providerId="AD" clId="Web-{A015C7E8-975C-450A-9CA7-C17E6E07B0C5}" dt="2023-06-30T17:57:50.823" v="217" actId="1076"/>
          <ac:picMkLst>
            <pc:docMk/>
            <pc:sldMk cId="2974876484" sldId="292"/>
            <ac:picMk id="5" creationId="{58F75DF4-134D-8950-5F11-A492B4B0CCEC}"/>
          </ac:picMkLst>
        </pc:picChg>
        <pc:picChg chg="add mod">
          <ac:chgData name="Meyer, Meredith L" userId="S::mermeyer@uiowa.edu::eefaf0c7-0bbb-45df-a1f6-0050c06391d6" providerId="AD" clId="Web-{A015C7E8-975C-450A-9CA7-C17E6E07B0C5}" dt="2023-06-30T17:55:15.443" v="206" actId="1076"/>
          <ac:picMkLst>
            <pc:docMk/>
            <pc:sldMk cId="2974876484" sldId="292"/>
            <ac:picMk id="6" creationId="{559F8461-AB9F-4AB3-8D6A-8A8925FB7D0C}"/>
          </ac:picMkLst>
        </pc:picChg>
        <pc:picChg chg="add mod">
          <ac:chgData name="Meyer, Meredith L" userId="S::mermeyer@uiowa.edu::eefaf0c7-0bbb-45df-a1f6-0050c06391d6" providerId="AD" clId="Web-{A015C7E8-975C-450A-9CA7-C17E6E07B0C5}" dt="2023-06-30T17:55:09.334" v="204" actId="1076"/>
          <ac:picMkLst>
            <pc:docMk/>
            <pc:sldMk cId="2974876484" sldId="292"/>
            <ac:picMk id="7" creationId="{E065D404-CBD9-B08A-AB1B-E8377D263066}"/>
          </ac:picMkLst>
        </pc:picChg>
      </pc:sldChg>
      <pc:sldChg chg="delCm modNotes">
        <pc:chgData name="Meyer, Meredith L" userId="S::mermeyer@uiowa.edu::eefaf0c7-0bbb-45df-a1f6-0050c06391d6" providerId="AD" clId="Web-{A015C7E8-975C-450A-9CA7-C17E6E07B0C5}" dt="2023-06-30T18:04:08.866" v="251"/>
        <pc:sldMkLst>
          <pc:docMk/>
          <pc:sldMk cId="127323836" sldId="293"/>
        </pc:sldMkLst>
      </pc:sldChg>
      <pc:sldChg chg="modSp delCm">
        <pc:chgData name="Meyer, Meredith L" userId="S::mermeyer@uiowa.edu::eefaf0c7-0bbb-45df-a1f6-0050c06391d6" providerId="AD" clId="Web-{A015C7E8-975C-450A-9CA7-C17E6E07B0C5}" dt="2023-06-30T17:27:15" v="134" actId="20577"/>
        <pc:sldMkLst>
          <pc:docMk/>
          <pc:sldMk cId="1332109632" sldId="308"/>
        </pc:sldMkLst>
        <pc:spChg chg="mod">
          <ac:chgData name="Meyer, Meredith L" userId="S::mermeyer@uiowa.edu::eefaf0c7-0bbb-45df-a1f6-0050c06391d6" providerId="AD" clId="Web-{A015C7E8-975C-450A-9CA7-C17E6E07B0C5}" dt="2023-06-30T17:27:15" v="134" actId="20577"/>
          <ac:spMkLst>
            <pc:docMk/>
            <pc:sldMk cId="1332109632" sldId="308"/>
            <ac:spMk id="4" creationId="{00000000-0000-0000-0000-000000000000}"/>
          </ac:spMkLst>
        </pc:spChg>
        <pc:spChg chg="mod">
          <ac:chgData name="Meyer, Meredith L" userId="S::mermeyer@uiowa.edu::eefaf0c7-0bbb-45df-a1f6-0050c06391d6" providerId="AD" clId="Web-{A015C7E8-975C-450A-9CA7-C17E6E07B0C5}" dt="2023-06-30T17:27:13.109" v="133" actId="20577"/>
          <ac:spMkLst>
            <pc:docMk/>
            <pc:sldMk cId="1332109632" sldId="308"/>
            <ac:spMk id="5" creationId="{00000000-0000-0000-0000-000000000000}"/>
          </ac:spMkLst>
        </pc:spChg>
      </pc:sldChg>
      <pc:sldChg chg="modSp">
        <pc:chgData name="Meyer, Meredith L" userId="S::mermeyer@uiowa.edu::eefaf0c7-0bbb-45df-a1f6-0050c06391d6" providerId="AD" clId="Web-{A015C7E8-975C-450A-9CA7-C17E6E07B0C5}" dt="2023-06-30T18:10:38.144" v="296" actId="20577"/>
        <pc:sldMkLst>
          <pc:docMk/>
          <pc:sldMk cId="329066606" sldId="335"/>
        </pc:sldMkLst>
        <pc:spChg chg="mod">
          <ac:chgData name="Meyer, Meredith L" userId="S::mermeyer@uiowa.edu::eefaf0c7-0bbb-45df-a1f6-0050c06391d6" providerId="AD" clId="Web-{A015C7E8-975C-450A-9CA7-C17E6E07B0C5}" dt="2023-06-30T18:09:19.439" v="288" actId="20577"/>
          <ac:spMkLst>
            <pc:docMk/>
            <pc:sldMk cId="329066606" sldId="335"/>
            <ac:spMk id="5" creationId="{00000000-0000-0000-0000-000000000000}"/>
          </ac:spMkLst>
        </pc:spChg>
        <pc:spChg chg="mod">
          <ac:chgData name="Meyer, Meredith L" userId="S::mermeyer@uiowa.edu::eefaf0c7-0bbb-45df-a1f6-0050c06391d6" providerId="AD" clId="Web-{A015C7E8-975C-450A-9CA7-C17E6E07B0C5}" dt="2023-06-30T18:10:09.331" v="295" actId="20577"/>
          <ac:spMkLst>
            <pc:docMk/>
            <pc:sldMk cId="329066606" sldId="335"/>
            <ac:spMk id="7" creationId="{00000000-0000-0000-0000-000000000000}"/>
          </ac:spMkLst>
        </pc:spChg>
        <pc:spChg chg="mod">
          <ac:chgData name="Meyer, Meredith L" userId="S::mermeyer@uiowa.edu::eefaf0c7-0bbb-45df-a1f6-0050c06391d6" providerId="AD" clId="Web-{A015C7E8-975C-450A-9CA7-C17E6E07B0C5}" dt="2023-06-30T18:09:53.299" v="291" actId="20577"/>
          <ac:spMkLst>
            <pc:docMk/>
            <pc:sldMk cId="329066606" sldId="335"/>
            <ac:spMk id="10" creationId="{00000000-0000-0000-0000-000000000000}"/>
          </ac:spMkLst>
        </pc:spChg>
        <pc:spChg chg="mod">
          <ac:chgData name="Meyer, Meredith L" userId="S::mermeyer@uiowa.edu::eefaf0c7-0bbb-45df-a1f6-0050c06391d6" providerId="AD" clId="Web-{A015C7E8-975C-450A-9CA7-C17E6E07B0C5}" dt="2023-06-30T18:10:38.144" v="296" actId="20577"/>
          <ac:spMkLst>
            <pc:docMk/>
            <pc:sldMk cId="329066606" sldId="335"/>
            <ac:spMk id="11" creationId="{721876E3-7AC0-418E-895B-F292651FBEB6}"/>
          </ac:spMkLst>
        </pc:spChg>
      </pc:sldChg>
      <pc:sldChg chg="modNotes">
        <pc:chgData name="Meyer, Meredith L" userId="S::mermeyer@uiowa.edu::eefaf0c7-0bbb-45df-a1f6-0050c06391d6" providerId="AD" clId="Web-{A015C7E8-975C-450A-9CA7-C17E6E07B0C5}" dt="2023-06-30T18:08:40.812" v="287"/>
        <pc:sldMkLst>
          <pc:docMk/>
          <pc:sldMk cId="338563713" sldId="413"/>
        </pc:sldMkLst>
      </pc:sldChg>
    </pc:docChg>
  </pc:docChgLst>
  <pc:docChgLst>
    <pc:chgData name="Meyer, Meredith L" userId="S::mermeyer@uiowa.edu::eefaf0c7-0bbb-45df-a1f6-0050c06391d6" providerId="AD" clId="Web-{4EC010A6-1E97-438A-A84A-519577CE57BC}"/>
    <pc:docChg chg="">
      <pc:chgData name="Meyer, Meredith L" userId="S::mermeyer@uiowa.edu::eefaf0c7-0bbb-45df-a1f6-0050c06391d6" providerId="AD" clId="Web-{4EC010A6-1E97-438A-A84A-519577CE57BC}" dt="2023-06-13T16:45:55.991" v="7"/>
      <pc:docMkLst>
        <pc:docMk/>
      </pc:docMkLst>
      <pc:sldChg chg="modCm">
        <pc:chgData name="Meyer, Meredith L" userId="S::mermeyer@uiowa.edu::eefaf0c7-0bbb-45df-a1f6-0050c06391d6" providerId="AD" clId="Web-{4EC010A6-1E97-438A-A84A-519577CE57BC}" dt="2023-06-13T16:44:40.114" v="6"/>
        <pc:sldMkLst>
          <pc:docMk/>
          <pc:sldMk cId="2782285445" sldId="280"/>
        </pc:sldMkLst>
      </pc:sldChg>
      <pc:sldChg chg="addCm">
        <pc:chgData name="Meyer, Meredith L" userId="S::mermeyer@uiowa.edu::eefaf0c7-0bbb-45df-a1f6-0050c06391d6" providerId="AD" clId="Web-{4EC010A6-1E97-438A-A84A-519577CE57BC}" dt="2023-06-13T16:32:41.034" v="2"/>
        <pc:sldMkLst>
          <pc:docMk/>
          <pc:sldMk cId="2455954632" sldId="284"/>
        </pc:sldMkLst>
      </pc:sldChg>
      <pc:sldChg chg="addCm modCm">
        <pc:chgData name="Meyer, Meredith L" userId="S::mermeyer@uiowa.edu::eefaf0c7-0bbb-45df-a1f6-0050c06391d6" providerId="AD" clId="Web-{4EC010A6-1E97-438A-A84A-519577CE57BC}" dt="2023-06-13T16:36:38.649" v="4"/>
        <pc:sldMkLst>
          <pc:docMk/>
          <pc:sldMk cId="1926013481" sldId="285"/>
        </pc:sldMkLst>
      </pc:sldChg>
      <pc:sldChg chg="modCm">
        <pc:chgData name="Meyer, Meredith L" userId="S::mermeyer@uiowa.edu::eefaf0c7-0bbb-45df-a1f6-0050c06391d6" providerId="AD" clId="Web-{4EC010A6-1E97-438A-A84A-519577CE57BC}" dt="2023-06-13T16:41:32.234" v="5"/>
        <pc:sldMkLst>
          <pc:docMk/>
          <pc:sldMk cId="2057818083" sldId="298"/>
        </pc:sldMkLst>
      </pc:sldChg>
      <pc:sldChg chg="modCm">
        <pc:chgData name="Meyer, Meredith L" userId="S::mermeyer@uiowa.edu::eefaf0c7-0bbb-45df-a1f6-0050c06391d6" providerId="AD" clId="Web-{4EC010A6-1E97-438A-A84A-519577CE57BC}" dt="2023-06-13T16:45:55.991" v="7"/>
        <pc:sldMkLst>
          <pc:docMk/>
          <pc:sldMk cId="720308574" sldId="300"/>
        </pc:sldMkLst>
      </pc:sldChg>
      <pc:sldChg chg="modCm">
        <pc:chgData name="Meyer, Meredith L" userId="S::mermeyer@uiowa.edu::eefaf0c7-0bbb-45df-a1f6-0050c06391d6" providerId="AD" clId="Web-{4EC010A6-1E97-438A-A84A-519577CE57BC}" dt="2023-06-13T16:16:24.384" v="0"/>
        <pc:sldMkLst>
          <pc:docMk/>
          <pc:sldMk cId="338563713" sldId="413"/>
        </pc:sldMkLst>
      </pc:sldChg>
    </pc:docChg>
  </pc:docChgLst>
  <pc:docChgLst>
    <pc:chgData name="Meyer, Meredith L" userId="S::mermeyer@uiowa.edu::eefaf0c7-0bbb-45df-a1f6-0050c06391d6" providerId="AD" clId="Web-{B2819A1F-5223-49C4-AD19-FBB20A104B99}"/>
    <pc:docChg chg="modSld">
      <pc:chgData name="Meyer, Meredith L" userId="S::mermeyer@uiowa.edu::eefaf0c7-0bbb-45df-a1f6-0050c06391d6" providerId="AD" clId="Web-{B2819A1F-5223-49C4-AD19-FBB20A104B99}" dt="2023-06-12T03:03:53.620" v="15"/>
      <pc:docMkLst>
        <pc:docMk/>
      </pc:docMkLst>
      <pc:sldChg chg="addCm">
        <pc:chgData name="Meyer, Meredith L" userId="S::mermeyer@uiowa.edu::eefaf0c7-0bbb-45df-a1f6-0050c06391d6" providerId="AD" clId="Web-{B2819A1F-5223-49C4-AD19-FBB20A104B99}" dt="2023-06-12T02:38:06.386" v="0"/>
        <pc:sldMkLst>
          <pc:docMk/>
          <pc:sldMk cId="3128068395" sldId="296"/>
        </pc:sldMkLst>
      </pc:sldChg>
      <pc:sldChg chg="addCm delCm modCm modNotes">
        <pc:chgData name="Meyer, Meredith L" userId="S::mermeyer@uiowa.edu::eefaf0c7-0bbb-45df-a1f6-0050c06391d6" providerId="AD" clId="Web-{B2819A1F-5223-49C4-AD19-FBB20A104B99}" dt="2023-06-12T02:47:06.746" v="8"/>
        <pc:sldMkLst>
          <pc:docMk/>
          <pc:sldMk cId="3571873522" sldId="297"/>
        </pc:sldMkLst>
      </pc:sldChg>
      <pc:sldChg chg="addCm delCm modNotes">
        <pc:chgData name="Meyer, Meredith L" userId="S::mermeyer@uiowa.edu::eefaf0c7-0bbb-45df-a1f6-0050c06391d6" providerId="AD" clId="Web-{B2819A1F-5223-49C4-AD19-FBB20A104B99}" dt="2023-06-12T03:03:53.620" v="15"/>
        <pc:sldMkLst>
          <pc:docMk/>
          <pc:sldMk cId="2057818083" sldId="298"/>
        </pc:sldMkLst>
      </pc:sldChg>
    </pc:docChg>
  </pc:docChgLst>
  <pc:docChgLst>
    <pc:chgData name="Meyer, Meredith L" userId="S::mermeyer@uiowa.edu::eefaf0c7-0bbb-45df-a1f6-0050c06391d6" providerId="AD" clId="Web-{A6DDA0BD-1627-41D2-9A89-233E35C7BE14}"/>
    <pc:docChg chg="modSld">
      <pc:chgData name="Meyer, Meredith L" userId="S::mermeyer@uiowa.edu::eefaf0c7-0bbb-45df-a1f6-0050c06391d6" providerId="AD" clId="Web-{A6DDA0BD-1627-41D2-9A89-233E35C7BE14}" dt="2023-05-27T03:53:29.570" v="409"/>
      <pc:docMkLst>
        <pc:docMk/>
      </pc:docMkLst>
      <pc:sldChg chg="addCm modCm modNotes">
        <pc:chgData name="Meyer, Meredith L" userId="S::mermeyer@uiowa.edu::eefaf0c7-0bbb-45df-a1f6-0050c06391d6" providerId="AD" clId="Web-{A6DDA0BD-1627-41D2-9A89-233E35C7BE14}" dt="2023-05-26T19:33:07.877" v="4"/>
        <pc:sldMkLst>
          <pc:docMk/>
          <pc:sldMk cId="2749621750" sldId="257"/>
        </pc:sldMkLst>
      </pc:sldChg>
      <pc:sldChg chg="addCm">
        <pc:chgData name="Meyer, Meredith L" userId="S::mermeyer@uiowa.edu::eefaf0c7-0bbb-45df-a1f6-0050c06391d6" providerId="AD" clId="Web-{A6DDA0BD-1627-41D2-9A89-233E35C7BE14}" dt="2023-05-26T20:06:30.600" v="12"/>
        <pc:sldMkLst>
          <pc:docMk/>
          <pc:sldMk cId="1474965526" sldId="260"/>
        </pc:sldMkLst>
      </pc:sldChg>
      <pc:sldChg chg="addCm modCm">
        <pc:chgData name="Meyer, Meredith L" userId="S::mermeyer@uiowa.edu::eefaf0c7-0bbb-45df-a1f6-0050c06391d6" providerId="AD" clId="Web-{A6DDA0BD-1627-41D2-9A89-233E35C7BE14}" dt="2023-05-26T19:53:20.502" v="11"/>
        <pc:sldMkLst>
          <pc:docMk/>
          <pc:sldMk cId="1021123664" sldId="267"/>
        </pc:sldMkLst>
      </pc:sldChg>
      <pc:sldChg chg="modNotes">
        <pc:chgData name="Meyer, Meredith L" userId="S::mermeyer@uiowa.edu::eefaf0c7-0bbb-45df-a1f6-0050c06391d6" providerId="AD" clId="Web-{A6DDA0BD-1627-41D2-9A89-233E35C7BE14}" dt="2023-05-26T19:35:06.630" v="7"/>
        <pc:sldMkLst>
          <pc:docMk/>
          <pc:sldMk cId="1559780346" sldId="270"/>
        </pc:sldMkLst>
      </pc:sldChg>
      <pc:sldChg chg="modNotes">
        <pc:chgData name="Meyer, Meredith L" userId="S::mermeyer@uiowa.edu::eefaf0c7-0bbb-45df-a1f6-0050c06391d6" providerId="AD" clId="Web-{A6DDA0BD-1627-41D2-9A89-233E35C7BE14}" dt="2023-05-26T20:58:56.572" v="59"/>
        <pc:sldMkLst>
          <pc:docMk/>
          <pc:sldMk cId="1599525331" sldId="273"/>
        </pc:sldMkLst>
      </pc:sldChg>
      <pc:sldChg chg="delCm modNotes">
        <pc:chgData name="Meyer, Meredith L" userId="S::mermeyer@uiowa.edu::eefaf0c7-0bbb-45df-a1f6-0050c06391d6" providerId="AD" clId="Web-{A6DDA0BD-1627-41D2-9A89-233E35C7BE14}" dt="2023-05-26T21:08:30.728" v="127"/>
        <pc:sldMkLst>
          <pc:docMk/>
          <pc:sldMk cId="695871676" sldId="274"/>
        </pc:sldMkLst>
      </pc:sldChg>
      <pc:sldChg chg="addCm modCm">
        <pc:chgData name="Meyer, Meredith L" userId="S::mermeyer@uiowa.edu::eefaf0c7-0bbb-45df-a1f6-0050c06391d6" providerId="AD" clId="Web-{A6DDA0BD-1627-41D2-9A89-233E35C7BE14}" dt="2023-05-26T19:37:12.696" v="9"/>
        <pc:sldMkLst>
          <pc:docMk/>
          <pc:sldMk cId="3991078427" sldId="278"/>
        </pc:sldMkLst>
      </pc:sldChg>
      <pc:sldChg chg="modNotes">
        <pc:chgData name="Meyer, Meredith L" userId="S::mermeyer@uiowa.edu::eefaf0c7-0bbb-45df-a1f6-0050c06391d6" providerId="AD" clId="Web-{A6DDA0BD-1627-41D2-9A89-233E35C7BE14}" dt="2023-05-26T21:08:37.853" v="129"/>
        <pc:sldMkLst>
          <pc:docMk/>
          <pc:sldMk cId="641651492" sldId="288"/>
        </pc:sldMkLst>
      </pc:sldChg>
      <pc:sldChg chg="addCm modCm modNotes">
        <pc:chgData name="Meyer, Meredith L" userId="S::mermeyer@uiowa.edu::eefaf0c7-0bbb-45df-a1f6-0050c06391d6" providerId="AD" clId="Web-{A6DDA0BD-1627-41D2-9A89-233E35C7BE14}" dt="2023-05-27T03:01:07.871" v="308"/>
        <pc:sldMkLst>
          <pc:docMk/>
          <pc:sldMk cId="916851368" sldId="289"/>
        </pc:sldMkLst>
      </pc:sldChg>
      <pc:sldChg chg="addCm delCm modNotes">
        <pc:chgData name="Meyer, Meredith L" userId="S::mermeyer@uiowa.edu::eefaf0c7-0bbb-45df-a1f6-0050c06391d6" providerId="AD" clId="Web-{A6DDA0BD-1627-41D2-9A89-233E35C7BE14}" dt="2023-05-27T02:56:44.550" v="307"/>
        <pc:sldMkLst>
          <pc:docMk/>
          <pc:sldMk cId="908481567" sldId="290"/>
        </pc:sldMkLst>
      </pc:sldChg>
      <pc:sldChg chg="addCm delCm modNotes">
        <pc:chgData name="Meyer, Meredith L" userId="S::mermeyer@uiowa.edu::eefaf0c7-0bbb-45df-a1f6-0050c06391d6" providerId="AD" clId="Web-{A6DDA0BD-1627-41D2-9A89-233E35C7BE14}" dt="2023-05-27T03:40:12.903" v="331"/>
        <pc:sldMkLst>
          <pc:docMk/>
          <pc:sldMk cId="356884599" sldId="291"/>
        </pc:sldMkLst>
      </pc:sldChg>
      <pc:sldChg chg="addSp delSp modSp modNotes">
        <pc:chgData name="Meyer, Meredith L" userId="S::mermeyer@uiowa.edu::eefaf0c7-0bbb-45df-a1f6-0050c06391d6" providerId="AD" clId="Web-{A6DDA0BD-1627-41D2-9A89-233E35C7BE14}" dt="2023-05-27T03:53:29.570" v="409"/>
        <pc:sldMkLst>
          <pc:docMk/>
          <pc:sldMk cId="2974876484" sldId="292"/>
        </pc:sldMkLst>
        <pc:spChg chg="mod">
          <ac:chgData name="Meyer, Meredith L" userId="S::mermeyer@uiowa.edu::eefaf0c7-0bbb-45df-a1f6-0050c06391d6" providerId="AD" clId="Web-{A6DDA0BD-1627-41D2-9A89-233E35C7BE14}" dt="2023-05-27T03:49:09.108" v="345" actId="1076"/>
          <ac:spMkLst>
            <pc:docMk/>
            <pc:sldMk cId="2974876484" sldId="292"/>
            <ac:spMk id="3" creationId="{00000000-0000-0000-0000-000000000000}"/>
          </ac:spMkLst>
        </pc:spChg>
        <pc:picChg chg="add mod">
          <ac:chgData name="Meyer, Meredith L" userId="S::mermeyer@uiowa.edu::eefaf0c7-0bbb-45df-a1f6-0050c06391d6" providerId="AD" clId="Web-{A6DDA0BD-1627-41D2-9A89-233E35C7BE14}" dt="2023-05-27T03:48:54.514" v="344" actId="1076"/>
          <ac:picMkLst>
            <pc:docMk/>
            <pc:sldMk cId="2974876484" sldId="292"/>
            <ac:picMk id="4" creationId="{A61B4904-7C98-4C55-8BA1-B6A2B7C336EA}"/>
          </ac:picMkLst>
        </pc:picChg>
        <pc:picChg chg="del">
          <ac:chgData name="Meyer, Meredith L" userId="S::mermeyer@uiowa.edu::eefaf0c7-0bbb-45df-a1f6-0050c06391d6" providerId="AD" clId="Web-{A6DDA0BD-1627-41D2-9A89-233E35C7BE14}" dt="2023-05-27T03:45:33.210" v="332"/>
          <ac:picMkLst>
            <pc:docMk/>
            <pc:sldMk cId="2974876484" sldId="292"/>
            <ac:picMk id="14338" creationId="{00000000-0000-0000-0000-000000000000}"/>
          </ac:picMkLst>
        </pc:picChg>
      </pc:sldChg>
      <pc:sldChg chg="modNotes">
        <pc:chgData name="Meyer, Meredith L" userId="S::mermeyer@uiowa.edu::eefaf0c7-0bbb-45df-a1f6-0050c06391d6" providerId="AD" clId="Web-{A6DDA0BD-1627-41D2-9A89-233E35C7BE14}" dt="2023-05-26T20:17:30.742" v="14"/>
        <pc:sldMkLst>
          <pc:docMk/>
          <pc:sldMk cId="3555218655" sldId="305"/>
        </pc:sldMkLst>
      </pc:sldChg>
      <pc:sldChg chg="addSp delSp modSp addCm delCm modCm modNotes">
        <pc:chgData name="Meyer, Meredith L" userId="S::mermeyer@uiowa.edu::eefaf0c7-0bbb-45df-a1f6-0050c06391d6" providerId="AD" clId="Web-{A6DDA0BD-1627-41D2-9A89-233E35C7BE14}" dt="2023-05-26T20:50:44.059" v="57"/>
        <pc:sldMkLst>
          <pc:docMk/>
          <pc:sldMk cId="2160176807" sldId="306"/>
        </pc:sldMkLst>
        <pc:picChg chg="add del mod">
          <ac:chgData name="Meyer, Meredith L" userId="S::mermeyer@uiowa.edu::eefaf0c7-0bbb-45df-a1f6-0050c06391d6" providerId="AD" clId="Web-{A6DDA0BD-1627-41D2-9A89-233E35C7BE14}" dt="2023-05-26T20:32:21.359" v="34"/>
          <ac:picMkLst>
            <pc:docMk/>
            <pc:sldMk cId="2160176807" sldId="306"/>
            <ac:picMk id="3" creationId="{2BA8F352-278F-F040-45D5-B600EB1AD5ED}"/>
          </ac:picMkLst>
        </pc:picChg>
        <pc:picChg chg="add del mod">
          <ac:chgData name="Meyer, Meredith L" userId="S::mermeyer@uiowa.edu::eefaf0c7-0bbb-45df-a1f6-0050c06391d6" providerId="AD" clId="Web-{A6DDA0BD-1627-41D2-9A89-233E35C7BE14}" dt="2023-05-26T20:42:09.343" v="52"/>
          <ac:picMkLst>
            <pc:docMk/>
            <pc:sldMk cId="2160176807" sldId="306"/>
            <ac:picMk id="4" creationId="{8C322332-E087-2CB7-8251-207CBB01926B}"/>
          </ac:picMkLst>
        </pc:picChg>
        <pc:picChg chg="del mod">
          <ac:chgData name="Meyer, Meredith L" userId="S::mermeyer@uiowa.edu::eefaf0c7-0bbb-45df-a1f6-0050c06391d6" providerId="AD" clId="Web-{A6DDA0BD-1627-41D2-9A89-233E35C7BE14}" dt="2023-05-26T20:34:21.050" v="45"/>
          <ac:picMkLst>
            <pc:docMk/>
            <pc:sldMk cId="2160176807" sldId="306"/>
            <ac:picMk id="6" creationId="{6E5E1373-EDE1-4570-8DBE-CCBD945DB923}"/>
          </ac:picMkLst>
        </pc:picChg>
      </pc:sldChg>
    </pc:docChg>
  </pc:docChgLst>
  <pc:docChgLst>
    <pc:chgData name="Bucklin, Becky S" userId="S::rsbucklin@uiowa.edu::92409861-9298-4a73-8093-c2eb1150ebe9" providerId="AD" clId="Web-{268D3990-65FB-4D32-BBA0-99FC7BE9FB94}"/>
    <pc:docChg chg="addSld delSld modSld">
      <pc:chgData name="Bucklin, Becky S" userId="S::rsbucklin@uiowa.edu::92409861-9298-4a73-8093-c2eb1150ebe9" providerId="AD" clId="Web-{268D3990-65FB-4D32-BBA0-99FC7BE9FB94}" dt="2021-09-03T19:30:13.658" v="286"/>
      <pc:docMkLst>
        <pc:docMk/>
      </pc:docMkLst>
      <pc:sldChg chg="addSp delSp modSp addCm modNotes">
        <pc:chgData name="Bucklin, Becky S" userId="S::rsbucklin@uiowa.edu::92409861-9298-4a73-8093-c2eb1150ebe9" providerId="AD" clId="Web-{268D3990-65FB-4D32-BBA0-99FC7BE9FB94}" dt="2021-09-03T19:28:40.549" v="236"/>
        <pc:sldMkLst>
          <pc:docMk/>
          <pc:sldMk cId="3808242325" sldId="256"/>
        </pc:sldMkLst>
        <pc:picChg chg="add del mod">
          <ac:chgData name="Bucklin, Becky S" userId="S::rsbucklin@uiowa.edu::92409861-9298-4a73-8093-c2eb1150ebe9" providerId="AD" clId="Web-{268D3990-65FB-4D32-BBA0-99FC7BE9FB94}" dt="2021-09-03T19:10:10.514" v="3"/>
          <ac:picMkLst>
            <pc:docMk/>
            <pc:sldMk cId="3808242325" sldId="256"/>
            <ac:picMk id="2" creationId="{C17A601C-7B86-4848-A819-964ADCBA6B87}"/>
          </ac:picMkLst>
        </pc:picChg>
        <pc:picChg chg="add mod">
          <ac:chgData name="Bucklin, Becky S" userId="S::rsbucklin@uiowa.edu::92409861-9298-4a73-8093-c2eb1150ebe9" providerId="AD" clId="Web-{268D3990-65FB-4D32-BBA0-99FC7BE9FB94}" dt="2021-09-03T19:10:28.389" v="5" actId="1076"/>
          <ac:picMkLst>
            <pc:docMk/>
            <pc:sldMk cId="3808242325" sldId="256"/>
            <ac:picMk id="3" creationId="{869817A8-7117-4BD4-AAC4-E47526E03D70}"/>
          </ac:picMkLst>
        </pc:picChg>
        <pc:picChg chg="del">
          <ac:chgData name="Bucklin, Becky S" userId="S::rsbucklin@uiowa.edu::92409861-9298-4a73-8093-c2eb1150ebe9" providerId="AD" clId="Web-{268D3990-65FB-4D32-BBA0-99FC7BE9FB94}" dt="2021-09-03T19:10:03.045" v="0"/>
          <ac:picMkLst>
            <pc:docMk/>
            <pc:sldMk cId="3808242325" sldId="256"/>
            <ac:picMk id="9" creationId="{00000000-0000-0000-0000-000000000000}"/>
          </ac:picMkLst>
        </pc:picChg>
      </pc:sldChg>
      <pc:sldChg chg="modSp">
        <pc:chgData name="Bucklin, Becky S" userId="S::rsbucklin@uiowa.edu::92409861-9298-4a73-8093-c2eb1150ebe9" providerId="AD" clId="Web-{268D3990-65FB-4D32-BBA0-99FC7BE9FB94}" dt="2021-09-03T19:12:11.780" v="98" actId="20577"/>
        <pc:sldMkLst>
          <pc:docMk/>
          <pc:sldMk cId="2677917784" sldId="258"/>
        </pc:sldMkLst>
        <pc:spChg chg="mod">
          <ac:chgData name="Bucklin, Becky S" userId="S::rsbucklin@uiowa.edu::92409861-9298-4a73-8093-c2eb1150ebe9" providerId="AD" clId="Web-{268D3990-65FB-4D32-BBA0-99FC7BE9FB94}" dt="2021-09-03T19:11:12.576" v="21" actId="20577"/>
          <ac:spMkLst>
            <pc:docMk/>
            <pc:sldMk cId="2677917784" sldId="258"/>
            <ac:spMk id="2" creationId="{00000000-0000-0000-0000-000000000000}"/>
          </ac:spMkLst>
        </pc:spChg>
        <pc:spChg chg="mod">
          <ac:chgData name="Bucklin, Becky S" userId="S::rsbucklin@uiowa.edu::92409861-9298-4a73-8093-c2eb1150ebe9" providerId="AD" clId="Web-{268D3990-65FB-4D32-BBA0-99FC7BE9FB94}" dt="2021-09-03T19:12:11.780" v="98" actId="20577"/>
          <ac:spMkLst>
            <pc:docMk/>
            <pc:sldMk cId="2677917784" sldId="258"/>
            <ac:spMk id="4" creationId="{00000000-0000-0000-0000-000000000000}"/>
          </ac:spMkLst>
        </pc:spChg>
      </pc:sldChg>
      <pc:sldChg chg="modSp modNotes">
        <pc:chgData name="Bucklin, Becky S" userId="S::rsbucklin@uiowa.edu::92409861-9298-4a73-8093-c2eb1150ebe9" providerId="AD" clId="Web-{268D3990-65FB-4D32-BBA0-99FC7BE9FB94}" dt="2021-09-03T19:29:31.330" v="273"/>
        <pc:sldMkLst>
          <pc:docMk/>
          <pc:sldMk cId="1474965526" sldId="260"/>
        </pc:sldMkLst>
        <pc:spChg chg="mod">
          <ac:chgData name="Bucklin, Becky S" userId="S::rsbucklin@uiowa.edu::92409861-9298-4a73-8093-c2eb1150ebe9" providerId="AD" clId="Web-{268D3990-65FB-4D32-BBA0-99FC7BE9FB94}" dt="2021-09-03T19:29:01.752" v="237" actId="20577"/>
          <ac:spMkLst>
            <pc:docMk/>
            <pc:sldMk cId="1474965526" sldId="260"/>
            <ac:spMk id="3" creationId="{00000000-0000-0000-0000-000000000000}"/>
          </ac:spMkLst>
        </pc:spChg>
        <pc:spChg chg="mod">
          <ac:chgData name="Bucklin, Becky S" userId="S::rsbucklin@uiowa.edu::92409861-9298-4a73-8093-c2eb1150ebe9" providerId="AD" clId="Web-{268D3990-65FB-4D32-BBA0-99FC7BE9FB94}" dt="2021-09-03T19:29:03.986" v="239" actId="20577"/>
          <ac:spMkLst>
            <pc:docMk/>
            <pc:sldMk cId="1474965526" sldId="260"/>
            <ac:spMk id="4" creationId="{00000000-0000-0000-0000-000000000000}"/>
          </ac:spMkLst>
        </pc:spChg>
      </pc:sldChg>
      <pc:sldChg chg="addSp delSp modSp del">
        <pc:chgData name="Bucklin, Becky S" userId="S::rsbucklin@uiowa.edu::92409861-9298-4a73-8093-c2eb1150ebe9" providerId="AD" clId="Web-{268D3990-65FB-4D32-BBA0-99FC7BE9FB94}" dt="2021-09-03T19:25:34.907" v="131"/>
        <pc:sldMkLst>
          <pc:docMk/>
          <pc:sldMk cId="562168706" sldId="266"/>
        </pc:sldMkLst>
        <pc:picChg chg="add del mod">
          <ac:chgData name="Bucklin, Becky S" userId="S::rsbucklin@uiowa.edu::92409861-9298-4a73-8093-c2eb1150ebe9" providerId="AD" clId="Web-{268D3990-65FB-4D32-BBA0-99FC7BE9FB94}" dt="2021-09-03T19:23:03.766" v="100"/>
          <ac:picMkLst>
            <pc:docMk/>
            <pc:sldMk cId="562168706" sldId="266"/>
            <ac:picMk id="5" creationId="{46F79299-E979-4167-BE6C-0C85D9D712CD}"/>
          </ac:picMkLst>
        </pc:picChg>
      </pc:sldChg>
      <pc:sldChg chg="modSp modNotes">
        <pc:chgData name="Bucklin, Becky S" userId="S::rsbucklin@uiowa.edu::92409861-9298-4a73-8093-c2eb1150ebe9" providerId="AD" clId="Web-{268D3990-65FB-4D32-BBA0-99FC7BE9FB94}" dt="2021-09-03T19:26:33.517" v="161"/>
        <pc:sldMkLst>
          <pc:docMk/>
          <pc:sldMk cId="1021123664" sldId="267"/>
        </pc:sldMkLst>
        <pc:spChg chg="mod">
          <ac:chgData name="Bucklin, Becky S" userId="S::rsbucklin@uiowa.edu::92409861-9298-4a73-8093-c2eb1150ebe9" providerId="AD" clId="Web-{268D3990-65FB-4D32-BBA0-99FC7BE9FB94}" dt="2021-09-03T19:26:03.689" v="136" actId="20577"/>
          <ac:spMkLst>
            <pc:docMk/>
            <pc:sldMk cId="1021123664" sldId="267"/>
            <ac:spMk id="11" creationId="{00000000-0000-0000-0000-000000000000}"/>
          </ac:spMkLst>
        </pc:spChg>
        <pc:spChg chg="mod">
          <ac:chgData name="Bucklin, Becky S" userId="S::rsbucklin@uiowa.edu::92409861-9298-4a73-8093-c2eb1150ebe9" providerId="AD" clId="Web-{268D3990-65FB-4D32-BBA0-99FC7BE9FB94}" dt="2021-09-03T19:26:10.954" v="142" actId="20577"/>
          <ac:spMkLst>
            <pc:docMk/>
            <pc:sldMk cId="1021123664" sldId="267"/>
            <ac:spMk id="23" creationId="{00000000-0000-0000-0000-000000000000}"/>
          </ac:spMkLst>
        </pc:spChg>
      </pc:sldChg>
      <pc:sldChg chg="modSp">
        <pc:chgData name="Bucklin, Becky S" userId="S::rsbucklin@uiowa.edu::92409861-9298-4a73-8093-c2eb1150ebe9" providerId="AD" clId="Web-{268D3990-65FB-4D32-BBA0-99FC7BE9FB94}" dt="2021-09-03T19:10:49.764" v="19" actId="20577"/>
        <pc:sldMkLst>
          <pc:docMk/>
          <pc:sldMk cId="1559780346" sldId="270"/>
        </pc:sldMkLst>
        <pc:spChg chg="mod">
          <ac:chgData name="Bucklin, Becky S" userId="S::rsbucklin@uiowa.edu::92409861-9298-4a73-8093-c2eb1150ebe9" providerId="AD" clId="Web-{268D3990-65FB-4D32-BBA0-99FC7BE9FB94}" dt="2021-09-03T19:10:49.764" v="19" actId="20577"/>
          <ac:spMkLst>
            <pc:docMk/>
            <pc:sldMk cId="1559780346" sldId="270"/>
            <ac:spMk id="3" creationId="{00000000-0000-0000-0000-000000000000}"/>
          </ac:spMkLst>
        </pc:spChg>
      </pc:sldChg>
      <pc:sldChg chg="modSp">
        <pc:chgData name="Bucklin, Becky S" userId="S::rsbucklin@uiowa.edu::92409861-9298-4a73-8093-c2eb1150ebe9" providerId="AD" clId="Web-{268D3990-65FB-4D32-BBA0-99FC7BE9FB94}" dt="2021-09-03T19:10:44.639" v="14" actId="20577"/>
        <pc:sldMkLst>
          <pc:docMk/>
          <pc:sldMk cId="3991078427" sldId="278"/>
        </pc:sldMkLst>
        <pc:spChg chg="mod">
          <ac:chgData name="Bucklin, Becky S" userId="S::rsbucklin@uiowa.edu::92409861-9298-4a73-8093-c2eb1150ebe9" providerId="AD" clId="Web-{268D3990-65FB-4D32-BBA0-99FC7BE9FB94}" dt="2021-09-03T19:10:44.639" v="14" actId="20577"/>
          <ac:spMkLst>
            <pc:docMk/>
            <pc:sldMk cId="3991078427" sldId="278"/>
            <ac:spMk id="7" creationId="{00000000-0000-0000-0000-000000000000}"/>
          </ac:spMkLst>
        </pc:spChg>
      </pc:sldChg>
      <pc:sldChg chg="modSp modNotes">
        <pc:chgData name="Bucklin, Becky S" userId="S::rsbucklin@uiowa.edu::92409861-9298-4a73-8093-c2eb1150ebe9" providerId="AD" clId="Web-{268D3990-65FB-4D32-BBA0-99FC7BE9FB94}" dt="2021-09-03T19:27:43.470" v="234"/>
        <pc:sldMkLst>
          <pc:docMk/>
          <pc:sldMk cId="25255509" sldId="282"/>
        </pc:sldMkLst>
        <pc:spChg chg="mod">
          <ac:chgData name="Bucklin, Becky S" userId="S::rsbucklin@uiowa.edu::92409861-9298-4a73-8093-c2eb1150ebe9" providerId="AD" clId="Web-{268D3990-65FB-4D32-BBA0-99FC7BE9FB94}" dt="2021-09-03T19:27:04.736" v="167" actId="20577"/>
          <ac:spMkLst>
            <pc:docMk/>
            <pc:sldMk cId="25255509" sldId="282"/>
            <ac:spMk id="5" creationId="{00000000-0000-0000-0000-000000000000}"/>
          </ac:spMkLst>
        </pc:spChg>
      </pc:sldChg>
      <pc:sldChg chg="del">
        <pc:chgData name="Bucklin, Becky S" userId="S::rsbucklin@uiowa.edu::92409861-9298-4a73-8093-c2eb1150ebe9" providerId="AD" clId="Web-{268D3990-65FB-4D32-BBA0-99FC7BE9FB94}" dt="2021-09-03T19:25:37.235" v="132"/>
        <pc:sldMkLst>
          <pc:docMk/>
          <pc:sldMk cId="3334013702" sldId="302"/>
        </pc:sldMkLst>
      </pc:sldChg>
      <pc:sldChg chg="del">
        <pc:chgData name="Bucklin, Becky S" userId="S::rsbucklin@uiowa.edu::92409861-9298-4a73-8093-c2eb1150ebe9" providerId="AD" clId="Web-{268D3990-65FB-4D32-BBA0-99FC7BE9FB94}" dt="2021-09-03T19:25:39.720" v="133"/>
        <pc:sldMkLst>
          <pc:docMk/>
          <pc:sldMk cId="3811363660" sldId="304"/>
        </pc:sldMkLst>
      </pc:sldChg>
      <pc:sldChg chg="modSp addCm">
        <pc:chgData name="Bucklin, Becky S" userId="S::rsbucklin@uiowa.edu::92409861-9298-4a73-8093-c2eb1150ebe9" providerId="AD" clId="Web-{268D3990-65FB-4D32-BBA0-99FC7BE9FB94}" dt="2021-09-03T19:30:13.658" v="286"/>
        <pc:sldMkLst>
          <pc:docMk/>
          <pc:sldMk cId="2160176807" sldId="306"/>
        </pc:sldMkLst>
        <pc:spChg chg="mod">
          <ac:chgData name="Bucklin, Becky S" userId="S::rsbucklin@uiowa.edu::92409861-9298-4a73-8093-c2eb1150ebe9" providerId="AD" clId="Web-{268D3990-65FB-4D32-BBA0-99FC7BE9FB94}" dt="2021-09-03T19:29:56.221" v="285" actId="20577"/>
          <ac:spMkLst>
            <pc:docMk/>
            <pc:sldMk cId="2160176807" sldId="306"/>
            <ac:spMk id="2" creationId="{00000000-0000-0000-0000-000000000000}"/>
          </ac:spMkLst>
        </pc:spChg>
      </pc:sldChg>
      <pc:sldChg chg="addSp delSp modSp new mod modClrScheme chgLayout">
        <pc:chgData name="Bucklin, Becky S" userId="S::rsbucklin@uiowa.edu::92409861-9298-4a73-8093-c2eb1150ebe9" providerId="AD" clId="Web-{268D3990-65FB-4D32-BBA0-99FC7BE9FB94}" dt="2021-09-03T19:24:10.438" v="118" actId="14100"/>
        <pc:sldMkLst>
          <pc:docMk/>
          <pc:sldMk cId="3406319940" sldId="414"/>
        </pc:sldMkLst>
        <pc:spChg chg="del">
          <ac:chgData name="Bucklin, Becky S" userId="S::rsbucklin@uiowa.edu::92409861-9298-4a73-8093-c2eb1150ebe9" providerId="AD" clId="Web-{268D3990-65FB-4D32-BBA0-99FC7BE9FB94}" dt="2021-09-03T19:23:23.641" v="104"/>
          <ac:spMkLst>
            <pc:docMk/>
            <pc:sldMk cId="3406319940" sldId="414"/>
            <ac:spMk id="2" creationId="{94379694-ACCD-4F3A-ABCA-07294ACB3283}"/>
          </ac:spMkLst>
        </pc:spChg>
        <pc:spChg chg="del">
          <ac:chgData name="Bucklin, Becky S" userId="S::rsbucklin@uiowa.edu::92409861-9298-4a73-8093-c2eb1150ebe9" providerId="AD" clId="Web-{268D3990-65FB-4D32-BBA0-99FC7BE9FB94}" dt="2021-09-03T19:23:23.641" v="104"/>
          <ac:spMkLst>
            <pc:docMk/>
            <pc:sldMk cId="3406319940" sldId="414"/>
            <ac:spMk id="3" creationId="{5D6EE683-7A06-413F-9EEC-5B4F86CFBFD3}"/>
          </ac:spMkLst>
        </pc:spChg>
        <pc:picChg chg="add mod">
          <ac:chgData name="Bucklin, Becky S" userId="S::rsbucklin@uiowa.edu::92409861-9298-4a73-8093-c2eb1150ebe9" providerId="AD" clId="Web-{268D3990-65FB-4D32-BBA0-99FC7BE9FB94}" dt="2021-09-03T19:23:30.376" v="106" actId="1076"/>
          <ac:picMkLst>
            <pc:docMk/>
            <pc:sldMk cId="3406319940" sldId="414"/>
            <ac:picMk id="4" creationId="{C5AAF77B-1ADA-4F59-B24A-CC5C99AA485B}"/>
          </ac:picMkLst>
        </pc:picChg>
        <pc:picChg chg="add mod">
          <ac:chgData name="Bucklin, Becky S" userId="S::rsbucklin@uiowa.edu::92409861-9298-4a73-8093-c2eb1150ebe9" providerId="AD" clId="Web-{268D3990-65FB-4D32-BBA0-99FC7BE9FB94}" dt="2021-09-03T19:23:43.235" v="111" actId="1076"/>
          <ac:picMkLst>
            <pc:docMk/>
            <pc:sldMk cId="3406319940" sldId="414"/>
            <ac:picMk id="5" creationId="{45E10EAA-BF55-41BF-BBF5-0610A87CBA2D}"/>
          </ac:picMkLst>
        </pc:picChg>
        <pc:picChg chg="add mod">
          <ac:chgData name="Bucklin, Becky S" userId="S::rsbucklin@uiowa.edu::92409861-9298-4a73-8093-c2eb1150ebe9" providerId="AD" clId="Web-{268D3990-65FB-4D32-BBA0-99FC7BE9FB94}" dt="2021-09-03T19:24:00.235" v="115" actId="1076"/>
          <ac:picMkLst>
            <pc:docMk/>
            <pc:sldMk cId="3406319940" sldId="414"/>
            <ac:picMk id="6" creationId="{CB96E17E-771F-486F-82DE-30E6B0FCB52D}"/>
          </ac:picMkLst>
        </pc:picChg>
        <pc:picChg chg="add mod">
          <ac:chgData name="Bucklin, Becky S" userId="S::rsbucklin@uiowa.edu::92409861-9298-4a73-8093-c2eb1150ebe9" providerId="AD" clId="Web-{268D3990-65FB-4D32-BBA0-99FC7BE9FB94}" dt="2021-09-03T19:24:10.438" v="118" actId="14100"/>
          <ac:picMkLst>
            <pc:docMk/>
            <pc:sldMk cId="3406319940" sldId="414"/>
            <ac:picMk id="7" creationId="{D81C09F4-CD81-434B-A27A-A379A5616FB3}"/>
          </ac:picMkLst>
        </pc:picChg>
      </pc:sldChg>
      <pc:sldChg chg="addSp delSp modSp new mod modClrScheme chgLayout modNotes">
        <pc:chgData name="Bucklin, Becky S" userId="S::rsbucklin@uiowa.edu::92409861-9298-4a73-8093-c2eb1150ebe9" providerId="AD" clId="Web-{268D3990-65FB-4D32-BBA0-99FC7BE9FB94}" dt="2021-09-03T19:25:32.767" v="130"/>
        <pc:sldMkLst>
          <pc:docMk/>
          <pc:sldMk cId="1562185171" sldId="415"/>
        </pc:sldMkLst>
        <pc:spChg chg="del">
          <ac:chgData name="Bucklin, Becky S" userId="S::rsbucklin@uiowa.edu::92409861-9298-4a73-8093-c2eb1150ebe9" providerId="AD" clId="Web-{268D3990-65FB-4D32-BBA0-99FC7BE9FB94}" dt="2021-09-03T19:24:57.954" v="120"/>
          <ac:spMkLst>
            <pc:docMk/>
            <pc:sldMk cId="1562185171" sldId="415"/>
            <ac:spMk id="2" creationId="{F2B1467D-AA4E-4C4D-A83C-853514B30C5D}"/>
          </ac:spMkLst>
        </pc:spChg>
        <pc:spChg chg="del">
          <ac:chgData name="Bucklin, Becky S" userId="S::rsbucklin@uiowa.edu::92409861-9298-4a73-8093-c2eb1150ebe9" providerId="AD" clId="Web-{268D3990-65FB-4D32-BBA0-99FC7BE9FB94}" dt="2021-09-03T19:24:57.954" v="120"/>
          <ac:spMkLst>
            <pc:docMk/>
            <pc:sldMk cId="1562185171" sldId="415"/>
            <ac:spMk id="3" creationId="{B16C9E7D-1281-4203-AF37-F750BCB00024}"/>
          </ac:spMkLst>
        </pc:spChg>
        <pc:picChg chg="add mod">
          <ac:chgData name="Bucklin, Becky S" userId="S::rsbucklin@uiowa.edu::92409861-9298-4a73-8093-c2eb1150ebe9" providerId="AD" clId="Web-{268D3990-65FB-4D32-BBA0-99FC7BE9FB94}" dt="2021-09-03T19:25:12.517" v="126" actId="1076"/>
          <ac:picMkLst>
            <pc:docMk/>
            <pc:sldMk cId="1562185171" sldId="415"/>
            <ac:picMk id="4" creationId="{BB31B67D-4CFE-4B46-8F0C-15970AAC9A75}"/>
          </ac:picMkLst>
        </pc:picChg>
      </pc:sldChg>
      <pc:sldChg chg="new del">
        <pc:chgData name="Bucklin, Becky S" userId="S::rsbucklin@uiowa.edu::92409861-9298-4a73-8093-c2eb1150ebe9" providerId="AD" clId="Web-{268D3990-65FB-4D32-BBA0-99FC7BE9FB94}" dt="2021-09-03T19:23:17.923" v="103"/>
        <pc:sldMkLst>
          <pc:docMk/>
          <pc:sldMk cId="2418415068" sldId="415"/>
        </pc:sldMkLst>
      </pc:sldChg>
    </pc:docChg>
  </pc:docChgLst>
  <pc:docChgLst>
    <pc:chgData name="Meyer, Meredith L" userId="S::mermeyer@uiowa.edu::eefaf0c7-0bbb-45df-a1f6-0050c06391d6" providerId="AD" clId="Web-{27276286-FDB8-4A5D-8435-15F978343BD2}"/>
    <pc:docChg chg="modSld">
      <pc:chgData name="Meyer, Meredith L" userId="S::mermeyer@uiowa.edu::eefaf0c7-0bbb-45df-a1f6-0050c06391d6" providerId="AD" clId="Web-{27276286-FDB8-4A5D-8435-15F978343BD2}" dt="2023-06-09T21:53:58.935" v="43"/>
      <pc:docMkLst>
        <pc:docMk/>
      </pc:docMkLst>
      <pc:sldChg chg="addCm">
        <pc:chgData name="Meyer, Meredith L" userId="S::mermeyer@uiowa.edu::eefaf0c7-0bbb-45df-a1f6-0050c06391d6" providerId="AD" clId="Web-{27276286-FDB8-4A5D-8435-15F978343BD2}" dt="2023-06-09T19:10:03.544" v="2"/>
        <pc:sldMkLst>
          <pc:docMk/>
          <pc:sldMk cId="2677917784" sldId="258"/>
        </pc:sldMkLst>
      </pc:sldChg>
      <pc:sldChg chg="addCm delCm modCm">
        <pc:chgData name="Meyer, Meredith L" userId="S::mermeyer@uiowa.edu::eefaf0c7-0bbb-45df-a1f6-0050c06391d6" providerId="AD" clId="Web-{27276286-FDB8-4A5D-8435-15F978343BD2}" dt="2023-06-09T19:39:50.227" v="6"/>
        <pc:sldMkLst>
          <pc:docMk/>
          <pc:sldMk cId="1474965526" sldId="260"/>
        </pc:sldMkLst>
      </pc:sldChg>
      <pc:sldChg chg="addCm">
        <pc:chgData name="Meyer, Meredith L" userId="S::mermeyer@uiowa.edu::eefaf0c7-0bbb-45df-a1f6-0050c06391d6" providerId="AD" clId="Web-{27276286-FDB8-4A5D-8435-15F978343BD2}" dt="2023-06-09T19:08:40.558" v="1"/>
        <pc:sldMkLst>
          <pc:docMk/>
          <pc:sldMk cId="1559780346" sldId="270"/>
        </pc:sldMkLst>
      </pc:sldChg>
      <pc:sldChg chg="addCm">
        <pc:chgData name="Meyer, Meredith L" userId="S::mermeyer@uiowa.edu::eefaf0c7-0bbb-45df-a1f6-0050c06391d6" providerId="AD" clId="Web-{27276286-FDB8-4A5D-8435-15F978343BD2}" dt="2023-06-09T19:48:20.521" v="12"/>
        <pc:sldMkLst>
          <pc:docMk/>
          <pc:sldMk cId="2572223479" sldId="272"/>
        </pc:sldMkLst>
      </pc:sldChg>
      <pc:sldChg chg="addCm">
        <pc:chgData name="Meyer, Meredith L" userId="S::mermeyer@uiowa.edu::eefaf0c7-0bbb-45df-a1f6-0050c06391d6" providerId="AD" clId="Web-{27276286-FDB8-4A5D-8435-15F978343BD2}" dt="2023-06-09T19:56:11.173" v="15"/>
        <pc:sldMkLst>
          <pc:docMk/>
          <pc:sldMk cId="1599525331" sldId="273"/>
        </pc:sldMkLst>
      </pc:sldChg>
      <pc:sldChg chg="addCm modCm modNotes">
        <pc:chgData name="Meyer, Meredith L" userId="S::mermeyer@uiowa.edu::eefaf0c7-0bbb-45df-a1f6-0050c06391d6" providerId="AD" clId="Web-{27276286-FDB8-4A5D-8435-15F978343BD2}" dt="2023-06-09T20:12:14.336" v="22"/>
        <pc:sldMkLst>
          <pc:docMk/>
          <pc:sldMk cId="695871676" sldId="274"/>
        </pc:sldMkLst>
      </pc:sldChg>
      <pc:sldChg chg="addCm">
        <pc:chgData name="Meyer, Meredith L" userId="S::mermeyer@uiowa.edu::eefaf0c7-0bbb-45df-a1f6-0050c06391d6" providerId="AD" clId="Web-{27276286-FDB8-4A5D-8435-15F978343BD2}" dt="2023-06-09T19:04:36.021" v="0"/>
        <pc:sldMkLst>
          <pc:docMk/>
          <pc:sldMk cId="3991078427" sldId="278"/>
        </pc:sldMkLst>
      </pc:sldChg>
      <pc:sldChg chg="addCm modCm modNotes">
        <pc:chgData name="Meyer, Meredith L" userId="S::mermeyer@uiowa.edu::eefaf0c7-0bbb-45df-a1f6-0050c06391d6" providerId="AD" clId="Web-{27276286-FDB8-4A5D-8435-15F978343BD2}" dt="2023-06-09T20:51:06.126" v="27"/>
        <pc:sldMkLst>
          <pc:docMk/>
          <pc:sldMk cId="916851368" sldId="289"/>
        </pc:sldMkLst>
      </pc:sldChg>
      <pc:sldChg chg="modCm modNotes">
        <pc:chgData name="Meyer, Meredith L" userId="S::mermeyer@uiowa.edu::eefaf0c7-0bbb-45df-a1f6-0050c06391d6" providerId="AD" clId="Web-{27276286-FDB8-4A5D-8435-15F978343BD2}" dt="2023-06-09T21:14:58.285" v="32"/>
        <pc:sldMkLst>
          <pc:docMk/>
          <pc:sldMk cId="908481567" sldId="290"/>
        </pc:sldMkLst>
      </pc:sldChg>
      <pc:sldChg chg="modSp modCm modNotes">
        <pc:chgData name="Meyer, Meredith L" userId="S::mermeyer@uiowa.edu::eefaf0c7-0bbb-45df-a1f6-0050c06391d6" providerId="AD" clId="Web-{27276286-FDB8-4A5D-8435-15F978343BD2}" dt="2023-06-09T21:30:32.120" v="40" actId="688"/>
        <pc:sldMkLst>
          <pc:docMk/>
          <pc:sldMk cId="356884599" sldId="291"/>
        </pc:sldMkLst>
        <pc:picChg chg="mod">
          <ac:chgData name="Meyer, Meredith L" userId="S::mermeyer@uiowa.edu::eefaf0c7-0bbb-45df-a1f6-0050c06391d6" providerId="AD" clId="Web-{27276286-FDB8-4A5D-8435-15F978343BD2}" dt="2023-06-09T21:30:32.120" v="40" actId="688"/>
          <ac:picMkLst>
            <pc:docMk/>
            <pc:sldMk cId="356884599" sldId="291"/>
            <ac:picMk id="9" creationId="{3883C7F3-932C-025A-BCF5-183E3DAF3DBA}"/>
          </ac:picMkLst>
        </pc:picChg>
        <pc:picChg chg="mod">
          <ac:chgData name="Meyer, Meredith L" userId="S::mermeyer@uiowa.edu::eefaf0c7-0bbb-45df-a1f6-0050c06391d6" providerId="AD" clId="Web-{27276286-FDB8-4A5D-8435-15F978343BD2}" dt="2023-06-09T21:30:09.604" v="38" actId="1076"/>
          <ac:picMkLst>
            <pc:docMk/>
            <pc:sldMk cId="356884599" sldId="291"/>
            <ac:picMk id="10" creationId="{B1BD4AE5-98B4-872A-43A2-DA89418388F1}"/>
          </ac:picMkLst>
        </pc:picChg>
      </pc:sldChg>
      <pc:sldChg chg="addCm modCm modNotes">
        <pc:chgData name="Meyer, Meredith L" userId="S::mermeyer@uiowa.edu::eefaf0c7-0bbb-45df-a1f6-0050c06391d6" providerId="AD" clId="Web-{27276286-FDB8-4A5D-8435-15F978343BD2}" dt="2023-06-09T21:53:58.935" v="43"/>
        <pc:sldMkLst>
          <pc:docMk/>
          <pc:sldMk cId="2974876484" sldId="292"/>
        </pc:sldMkLst>
      </pc:sldChg>
      <pc:sldChg chg="addCm delCm modNotes">
        <pc:chgData name="Meyer, Meredith L" userId="S::mermeyer@uiowa.edu::eefaf0c7-0bbb-45df-a1f6-0050c06391d6" providerId="AD" clId="Web-{27276286-FDB8-4A5D-8435-15F978343BD2}" dt="2023-06-09T19:47:25.488" v="11"/>
        <pc:sldMkLst>
          <pc:docMk/>
          <pc:sldMk cId="2160176807" sldId="306"/>
        </pc:sldMkLst>
      </pc:sldChg>
    </pc:docChg>
  </pc:docChgLst>
  <pc:docChgLst>
    <pc:chgData name="Meyer, Meredith L" userId="S::mermeyer@uiowa.edu::eefaf0c7-0bbb-45df-a1f6-0050c06391d6" providerId="AD" clId="Web-{E2A4D27A-2FC7-4D62-AB30-EB87A6D6738F}"/>
    <pc:docChg chg="modSld">
      <pc:chgData name="Meyer, Meredith L" userId="S::mermeyer@uiowa.edu::eefaf0c7-0bbb-45df-a1f6-0050c06391d6" providerId="AD" clId="Web-{E2A4D27A-2FC7-4D62-AB30-EB87A6D6738F}" dt="2023-07-02T01:30:03.009" v="0" actId="20577"/>
      <pc:docMkLst>
        <pc:docMk/>
      </pc:docMkLst>
      <pc:sldChg chg="modSp">
        <pc:chgData name="Meyer, Meredith L" userId="S::mermeyer@uiowa.edu::eefaf0c7-0bbb-45df-a1f6-0050c06391d6" providerId="AD" clId="Web-{E2A4D27A-2FC7-4D62-AB30-EB87A6D6738F}" dt="2023-07-02T01:30:03.009" v="0" actId="20577"/>
        <pc:sldMkLst>
          <pc:docMk/>
          <pc:sldMk cId="1562185171" sldId="415"/>
        </pc:sldMkLst>
        <pc:spChg chg="mod">
          <ac:chgData name="Meyer, Meredith L" userId="S::mermeyer@uiowa.edu::eefaf0c7-0bbb-45df-a1f6-0050c06391d6" providerId="AD" clId="Web-{E2A4D27A-2FC7-4D62-AB30-EB87A6D6738F}" dt="2023-07-02T01:30:03.009" v="0" actId="20577"/>
          <ac:spMkLst>
            <pc:docMk/>
            <pc:sldMk cId="1562185171" sldId="415"/>
            <ac:spMk id="5" creationId="{C8007710-AF86-0BB4-6F9C-8042C7CFB5A1}"/>
          </ac:spMkLst>
        </pc:spChg>
      </pc:sldChg>
    </pc:docChg>
  </pc:docChgLst>
  <pc:docChgLst>
    <pc:chgData name="Gauthreaux, Nicole A" userId="S::ngauthreaux@uiowa.edu::e4fb24aa-7f26-48d1-bdee-806d23864c39" providerId="AD" clId="Web-{52B60E80-1F74-4A3C-8537-348F2C45CEFB}"/>
    <pc:docChg chg="modSld">
      <pc:chgData name="Gauthreaux, Nicole A" userId="S::ngauthreaux@uiowa.edu::e4fb24aa-7f26-48d1-bdee-806d23864c39" providerId="AD" clId="Web-{52B60E80-1F74-4A3C-8537-348F2C45CEFB}" dt="2021-08-06T19:57:02.983" v="3" actId="20577"/>
      <pc:docMkLst>
        <pc:docMk/>
      </pc:docMkLst>
      <pc:sldChg chg="modSp">
        <pc:chgData name="Gauthreaux, Nicole A" userId="S::ngauthreaux@uiowa.edu::e4fb24aa-7f26-48d1-bdee-806d23864c39" providerId="AD" clId="Web-{52B60E80-1F74-4A3C-8537-348F2C45CEFB}" dt="2021-08-06T19:57:02.983" v="3" actId="20577"/>
        <pc:sldMkLst>
          <pc:docMk/>
          <pc:sldMk cId="2749621750" sldId="257"/>
        </pc:sldMkLst>
        <pc:spChg chg="mod">
          <ac:chgData name="Gauthreaux, Nicole A" userId="S::ngauthreaux@uiowa.edu::e4fb24aa-7f26-48d1-bdee-806d23864c39" providerId="AD" clId="Web-{52B60E80-1F74-4A3C-8537-348F2C45CEFB}" dt="2021-08-06T19:57:02.983" v="3" actId="20577"/>
          <ac:spMkLst>
            <pc:docMk/>
            <pc:sldMk cId="2749621750" sldId="257"/>
            <ac:spMk id="6" creationId="{00000000-0000-0000-0000-000000000000}"/>
          </ac:spMkLst>
        </pc:spChg>
      </pc:sldChg>
    </pc:docChg>
  </pc:docChgLst>
  <pc:docChgLst>
    <pc:chgData name="Meyer, Meredith L" userId="S::mermeyer@uiowa.edu::eefaf0c7-0bbb-45df-a1f6-0050c06391d6" providerId="AD" clId="Web-{B3F5FF9A-C3CA-42F1-9BFC-A609056B023A}"/>
    <pc:docChg chg="modSld">
      <pc:chgData name="Meyer, Meredith L" userId="S::mermeyer@uiowa.edu::eefaf0c7-0bbb-45df-a1f6-0050c06391d6" providerId="AD" clId="Web-{B3F5FF9A-C3CA-42F1-9BFC-A609056B023A}" dt="2023-05-31T02:34:07.564" v="58"/>
      <pc:docMkLst>
        <pc:docMk/>
      </pc:docMkLst>
      <pc:sldChg chg="addCm modNotes">
        <pc:chgData name="Meyer, Meredith L" userId="S::mermeyer@uiowa.edu::eefaf0c7-0bbb-45df-a1f6-0050c06391d6" providerId="AD" clId="Web-{B3F5FF9A-C3CA-42F1-9BFC-A609056B023A}" dt="2023-05-31T02:24:18.251" v="57"/>
        <pc:sldMkLst>
          <pc:docMk/>
          <pc:sldMk cId="2782285445" sldId="280"/>
        </pc:sldMkLst>
      </pc:sldChg>
      <pc:sldChg chg="addCm delCm modNotes">
        <pc:chgData name="Meyer, Meredith L" userId="S::mermeyer@uiowa.edu::eefaf0c7-0bbb-45df-a1f6-0050c06391d6" providerId="AD" clId="Web-{B3F5FF9A-C3CA-42F1-9BFC-A609056B023A}" dt="2023-05-31T02:23:11.374" v="50"/>
        <pc:sldMkLst>
          <pc:docMk/>
          <pc:sldMk cId="1161078708" sldId="286"/>
        </pc:sldMkLst>
      </pc:sldChg>
      <pc:sldChg chg="modNotes">
        <pc:chgData name="Meyer, Meredith L" userId="S::mermeyer@uiowa.edu::eefaf0c7-0bbb-45df-a1f6-0050c06391d6" providerId="AD" clId="Web-{B3F5FF9A-C3CA-42F1-9BFC-A609056B023A}" dt="2023-05-31T02:23:27.593" v="53"/>
        <pc:sldMkLst>
          <pc:docMk/>
          <pc:sldMk cId="980762484" sldId="287"/>
        </pc:sldMkLst>
      </pc:sldChg>
      <pc:sldChg chg="addCm">
        <pc:chgData name="Meyer, Meredith L" userId="S::mermeyer@uiowa.edu::eefaf0c7-0bbb-45df-a1f6-0050c06391d6" providerId="AD" clId="Web-{B3F5FF9A-C3CA-42F1-9BFC-A609056B023A}" dt="2023-05-31T02:34:07.564" v="58"/>
        <pc:sldMkLst>
          <pc:docMk/>
          <pc:sldMk cId="720308574" sldId="300"/>
        </pc:sldMkLst>
      </pc:sldChg>
    </pc:docChg>
  </pc:docChgLst>
  <pc:docChgLst>
    <pc:chgData name="Becky Bucklin" userId="92409861-9298-4a73-8093-c2eb1150ebe9" providerId="ADAL" clId="{3B16D0D8-3B39-4695-B638-A3FCC627EDAB}"/>
    <pc:docChg chg="custSel modSld">
      <pc:chgData name="Becky Bucklin" userId="92409861-9298-4a73-8093-c2eb1150ebe9" providerId="ADAL" clId="{3B16D0D8-3B39-4695-B638-A3FCC627EDAB}" dt="2023-06-27T20:12:25.283" v="88" actId="1589"/>
      <pc:docMkLst>
        <pc:docMk/>
      </pc:docMkLst>
      <pc:sldChg chg="modCm">
        <pc:chgData name="Becky Bucklin" userId="92409861-9298-4a73-8093-c2eb1150ebe9" providerId="ADAL" clId="{3B16D0D8-3B39-4695-B638-A3FCC627EDAB}" dt="2023-06-27T19:15:34.651" v="0"/>
        <pc:sldMkLst>
          <pc:docMk/>
          <pc:sldMk cId="3808242325" sldId="256"/>
        </pc:sldMkLst>
      </pc:sldChg>
      <pc:sldChg chg="addCm">
        <pc:chgData name="Becky Bucklin" userId="92409861-9298-4a73-8093-c2eb1150ebe9" providerId="ADAL" clId="{3B16D0D8-3B39-4695-B638-A3FCC627EDAB}" dt="2023-06-27T19:40:13.039" v="2" actId="1589"/>
        <pc:sldMkLst>
          <pc:docMk/>
          <pc:sldMk cId="2677917784" sldId="258"/>
        </pc:sldMkLst>
      </pc:sldChg>
      <pc:sldChg chg="addCm">
        <pc:chgData name="Becky Bucklin" userId="92409861-9298-4a73-8093-c2eb1150ebe9" providerId="ADAL" clId="{3B16D0D8-3B39-4695-B638-A3FCC627EDAB}" dt="2023-06-27T20:03:40.323" v="63" actId="1589"/>
        <pc:sldMkLst>
          <pc:docMk/>
          <pc:sldMk cId="895936365" sldId="261"/>
        </pc:sldMkLst>
      </pc:sldChg>
      <pc:sldChg chg="modSp mod addCm">
        <pc:chgData name="Becky Bucklin" userId="92409861-9298-4a73-8093-c2eb1150ebe9" providerId="ADAL" clId="{3B16D0D8-3B39-4695-B638-A3FCC627EDAB}" dt="2023-06-27T19:48:39.439" v="7" actId="1589"/>
        <pc:sldMkLst>
          <pc:docMk/>
          <pc:sldMk cId="1021123664" sldId="267"/>
        </pc:sldMkLst>
        <pc:spChg chg="mod">
          <ac:chgData name="Becky Bucklin" userId="92409861-9298-4a73-8093-c2eb1150ebe9" providerId="ADAL" clId="{3B16D0D8-3B39-4695-B638-A3FCC627EDAB}" dt="2023-06-27T19:47:53.842" v="6" actId="948"/>
          <ac:spMkLst>
            <pc:docMk/>
            <pc:sldMk cId="1021123664" sldId="267"/>
            <ac:spMk id="23" creationId="{00000000-0000-0000-0000-000000000000}"/>
          </ac:spMkLst>
        </pc:spChg>
      </pc:sldChg>
      <pc:sldChg chg="addCm">
        <pc:chgData name="Becky Bucklin" userId="92409861-9298-4a73-8093-c2eb1150ebe9" providerId="ADAL" clId="{3B16D0D8-3B39-4695-B638-A3FCC627EDAB}" dt="2023-06-27T19:51:31.933" v="38" actId="1589"/>
        <pc:sldMkLst>
          <pc:docMk/>
          <pc:sldMk cId="2572223479" sldId="272"/>
        </pc:sldMkLst>
      </pc:sldChg>
      <pc:sldChg chg="addCm">
        <pc:chgData name="Becky Bucklin" userId="92409861-9298-4a73-8093-c2eb1150ebe9" providerId="ADAL" clId="{3B16D0D8-3B39-4695-B638-A3FCC627EDAB}" dt="2023-06-27T19:54:03.179" v="40" actId="1589"/>
        <pc:sldMkLst>
          <pc:docMk/>
          <pc:sldMk cId="1599525331" sldId="273"/>
        </pc:sldMkLst>
      </pc:sldChg>
      <pc:sldChg chg="addCm">
        <pc:chgData name="Becky Bucklin" userId="92409861-9298-4a73-8093-c2eb1150ebe9" providerId="ADAL" clId="{3B16D0D8-3B39-4695-B638-A3FCC627EDAB}" dt="2023-06-27T19:55:31.737" v="43" actId="1589"/>
        <pc:sldMkLst>
          <pc:docMk/>
          <pc:sldMk cId="695871676" sldId="274"/>
        </pc:sldMkLst>
      </pc:sldChg>
      <pc:sldChg chg="addCm">
        <pc:chgData name="Becky Bucklin" userId="92409861-9298-4a73-8093-c2eb1150ebe9" providerId="ADAL" clId="{3B16D0D8-3B39-4695-B638-A3FCC627EDAB}" dt="2023-06-27T19:38:57.153" v="1" actId="1589"/>
        <pc:sldMkLst>
          <pc:docMk/>
          <pc:sldMk cId="3991078427" sldId="278"/>
        </pc:sldMkLst>
      </pc:sldChg>
      <pc:sldChg chg="addCm">
        <pc:chgData name="Becky Bucklin" userId="92409861-9298-4a73-8093-c2eb1150ebe9" providerId="ADAL" clId="{3B16D0D8-3B39-4695-B638-A3FCC627EDAB}" dt="2023-06-27T20:03:29.744" v="62" actId="1589"/>
        <pc:sldMkLst>
          <pc:docMk/>
          <pc:sldMk cId="293055597" sldId="281"/>
        </pc:sldMkLst>
      </pc:sldChg>
      <pc:sldChg chg="addCm modCm">
        <pc:chgData name="Becky Bucklin" userId="92409861-9298-4a73-8093-c2eb1150ebe9" providerId="ADAL" clId="{3B16D0D8-3B39-4695-B638-A3FCC627EDAB}" dt="2023-06-27T19:48:58.405" v="9"/>
        <pc:sldMkLst>
          <pc:docMk/>
          <pc:sldMk cId="25255509" sldId="282"/>
        </pc:sldMkLst>
      </pc:sldChg>
      <pc:sldChg chg="addCm modCm">
        <pc:chgData name="Becky Bucklin" userId="92409861-9298-4a73-8093-c2eb1150ebe9" providerId="ADAL" clId="{3B16D0D8-3B39-4695-B638-A3FCC627EDAB}" dt="2023-06-27T20:04:34.364" v="68"/>
        <pc:sldMkLst>
          <pc:docMk/>
          <pc:sldMk cId="667410946" sldId="283"/>
        </pc:sldMkLst>
      </pc:sldChg>
      <pc:sldChg chg="addCm">
        <pc:chgData name="Becky Bucklin" userId="92409861-9298-4a73-8093-c2eb1150ebe9" providerId="ADAL" clId="{3B16D0D8-3B39-4695-B638-A3FCC627EDAB}" dt="2023-06-27T20:05:39.221" v="70" actId="1589"/>
        <pc:sldMkLst>
          <pc:docMk/>
          <pc:sldMk cId="2455954632" sldId="284"/>
        </pc:sldMkLst>
      </pc:sldChg>
      <pc:sldChg chg="addCm">
        <pc:chgData name="Becky Bucklin" userId="92409861-9298-4a73-8093-c2eb1150ebe9" providerId="ADAL" clId="{3B16D0D8-3B39-4695-B638-A3FCC627EDAB}" dt="2023-06-27T20:07:54.793" v="72" actId="1589"/>
        <pc:sldMkLst>
          <pc:docMk/>
          <pc:sldMk cId="1926013481" sldId="285"/>
        </pc:sldMkLst>
      </pc:sldChg>
      <pc:sldChg chg="addCm">
        <pc:chgData name="Becky Bucklin" userId="92409861-9298-4a73-8093-c2eb1150ebe9" providerId="ADAL" clId="{3B16D0D8-3B39-4695-B638-A3FCC627EDAB}" dt="2023-06-27T20:11:21.925" v="85" actId="1589"/>
        <pc:sldMkLst>
          <pc:docMk/>
          <pc:sldMk cId="1161078708" sldId="286"/>
        </pc:sldMkLst>
      </pc:sldChg>
      <pc:sldChg chg="addCm modCm">
        <pc:chgData name="Becky Bucklin" userId="92409861-9298-4a73-8093-c2eb1150ebe9" providerId="ADAL" clId="{3B16D0D8-3B39-4695-B638-A3FCC627EDAB}" dt="2023-06-27T20:12:11.911" v="87"/>
        <pc:sldMkLst>
          <pc:docMk/>
          <pc:sldMk cId="980762484" sldId="287"/>
        </pc:sldMkLst>
      </pc:sldChg>
      <pc:sldChg chg="addCm">
        <pc:chgData name="Becky Bucklin" userId="92409861-9298-4a73-8093-c2eb1150ebe9" providerId="ADAL" clId="{3B16D0D8-3B39-4695-B638-A3FCC627EDAB}" dt="2023-06-27T19:57:09.824" v="46" actId="1589"/>
        <pc:sldMkLst>
          <pc:docMk/>
          <pc:sldMk cId="916851368" sldId="289"/>
        </pc:sldMkLst>
      </pc:sldChg>
      <pc:sldChg chg="addCm">
        <pc:chgData name="Becky Bucklin" userId="92409861-9298-4a73-8093-c2eb1150ebe9" providerId="ADAL" clId="{3B16D0D8-3B39-4695-B638-A3FCC627EDAB}" dt="2023-06-27T19:58:42.658" v="47" actId="1589"/>
        <pc:sldMkLst>
          <pc:docMk/>
          <pc:sldMk cId="908481567" sldId="290"/>
        </pc:sldMkLst>
      </pc:sldChg>
      <pc:sldChg chg="modSp mod addCm">
        <pc:chgData name="Becky Bucklin" userId="92409861-9298-4a73-8093-c2eb1150ebe9" providerId="ADAL" clId="{3B16D0D8-3B39-4695-B638-A3FCC627EDAB}" dt="2023-06-27T20:00:38.815" v="55" actId="1076"/>
        <pc:sldMkLst>
          <pc:docMk/>
          <pc:sldMk cId="356884599" sldId="291"/>
        </pc:sldMkLst>
        <pc:picChg chg="mod">
          <ac:chgData name="Becky Bucklin" userId="92409861-9298-4a73-8093-c2eb1150ebe9" providerId="ADAL" clId="{3B16D0D8-3B39-4695-B638-A3FCC627EDAB}" dt="2023-06-27T20:00:38.815" v="55" actId="1076"/>
          <ac:picMkLst>
            <pc:docMk/>
            <pc:sldMk cId="356884599" sldId="291"/>
            <ac:picMk id="9" creationId="{3883C7F3-932C-025A-BCF5-183E3DAF3DBA}"/>
          </ac:picMkLst>
        </pc:picChg>
        <pc:picChg chg="mod">
          <ac:chgData name="Becky Bucklin" userId="92409861-9298-4a73-8093-c2eb1150ebe9" providerId="ADAL" clId="{3B16D0D8-3B39-4695-B638-A3FCC627EDAB}" dt="2023-06-27T20:00:16.262" v="50"/>
          <ac:picMkLst>
            <pc:docMk/>
            <pc:sldMk cId="356884599" sldId="291"/>
            <ac:picMk id="10" creationId="{B1BD4AE5-98B4-872A-43A2-DA89418388F1}"/>
          </ac:picMkLst>
        </pc:picChg>
        <pc:picChg chg="mod">
          <ac:chgData name="Becky Bucklin" userId="92409861-9298-4a73-8093-c2eb1150ebe9" providerId="ADAL" clId="{3B16D0D8-3B39-4695-B638-A3FCC627EDAB}" dt="2023-06-27T20:00:36.777" v="54" actId="1076"/>
          <ac:picMkLst>
            <pc:docMk/>
            <pc:sldMk cId="356884599" sldId="291"/>
            <ac:picMk id="11" creationId="{99DDA787-3FCB-C7D2-FF8D-A8B9A1EA9267}"/>
          </ac:picMkLst>
        </pc:picChg>
      </pc:sldChg>
      <pc:sldChg chg="addCm modCm">
        <pc:chgData name="Becky Bucklin" userId="92409861-9298-4a73-8093-c2eb1150ebe9" providerId="ADAL" clId="{3B16D0D8-3B39-4695-B638-A3FCC627EDAB}" dt="2023-06-27T20:02:15.796" v="59"/>
        <pc:sldMkLst>
          <pc:docMk/>
          <pc:sldMk cId="2974876484" sldId="292"/>
        </pc:sldMkLst>
      </pc:sldChg>
      <pc:sldChg chg="addCm">
        <pc:chgData name="Becky Bucklin" userId="92409861-9298-4a73-8093-c2eb1150ebe9" providerId="ADAL" clId="{3B16D0D8-3B39-4695-B638-A3FCC627EDAB}" dt="2023-06-27T20:03:06.371" v="61" actId="1589"/>
        <pc:sldMkLst>
          <pc:docMk/>
          <pc:sldMk cId="127323836" sldId="293"/>
        </pc:sldMkLst>
      </pc:sldChg>
      <pc:sldChg chg="addCm modCm">
        <pc:chgData name="Becky Bucklin" userId="92409861-9298-4a73-8093-c2eb1150ebe9" providerId="ADAL" clId="{3B16D0D8-3B39-4695-B638-A3FCC627EDAB}" dt="2023-06-27T20:08:43.815" v="76"/>
        <pc:sldMkLst>
          <pc:docMk/>
          <pc:sldMk cId="1188787108" sldId="295"/>
        </pc:sldMkLst>
      </pc:sldChg>
      <pc:sldChg chg="addCm">
        <pc:chgData name="Becky Bucklin" userId="92409861-9298-4a73-8093-c2eb1150ebe9" providerId="ADAL" clId="{3B16D0D8-3B39-4695-B638-A3FCC627EDAB}" dt="2023-06-27T20:08:55.166" v="77" actId="1589"/>
        <pc:sldMkLst>
          <pc:docMk/>
          <pc:sldMk cId="3128068395" sldId="296"/>
        </pc:sldMkLst>
      </pc:sldChg>
      <pc:sldChg chg="modSp mod addCm">
        <pc:chgData name="Becky Bucklin" userId="92409861-9298-4a73-8093-c2eb1150ebe9" providerId="ADAL" clId="{3B16D0D8-3B39-4695-B638-A3FCC627EDAB}" dt="2023-06-27T20:10:17.821" v="82" actId="1589"/>
        <pc:sldMkLst>
          <pc:docMk/>
          <pc:sldMk cId="3571873522" sldId="297"/>
        </pc:sldMkLst>
        <pc:picChg chg="mod">
          <ac:chgData name="Becky Bucklin" userId="92409861-9298-4a73-8093-c2eb1150ebe9" providerId="ADAL" clId="{3B16D0D8-3B39-4695-B638-A3FCC627EDAB}" dt="2023-06-27T20:09:03.215" v="78" actId="14100"/>
          <ac:picMkLst>
            <pc:docMk/>
            <pc:sldMk cId="3571873522" sldId="297"/>
            <ac:picMk id="4" creationId="{00000000-0000-0000-0000-000000000000}"/>
          </ac:picMkLst>
        </pc:picChg>
        <pc:picChg chg="mod">
          <ac:chgData name="Becky Bucklin" userId="92409861-9298-4a73-8093-c2eb1150ebe9" providerId="ADAL" clId="{3B16D0D8-3B39-4695-B638-A3FCC627EDAB}" dt="2023-06-27T20:09:05.356" v="79" actId="14100"/>
          <ac:picMkLst>
            <pc:docMk/>
            <pc:sldMk cId="3571873522" sldId="297"/>
            <ac:picMk id="5" creationId="{00000000-0000-0000-0000-000000000000}"/>
          </ac:picMkLst>
        </pc:picChg>
        <pc:picChg chg="mod">
          <ac:chgData name="Becky Bucklin" userId="92409861-9298-4a73-8093-c2eb1150ebe9" providerId="ADAL" clId="{3B16D0D8-3B39-4695-B638-A3FCC627EDAB}" dt="2023-06-27T20:09:08.400" v="80" actId="14100"/>
          <ac:picMkLst>
            <pc:docMk/>
            <pc:sldMk cId="3571873522" sldId="297"/>
            <ac:picMk id="6" creationId="{00000000-0000-0000-0000-000000000000}"/>
          </ac:picMkLst>
        </pc:picChg>
      </pc:sldChg>
      <pc:sldChg chg="addCm">
        <pc:chgData name="Becky Bucklin" userId="92409861-9298-4a73-8093-c2eb1150ebe9" providerId="ADAL" clId="{3B16D0D8-3B39-4695-B638-A3FCC627EDAB}" dt="2023-06-27T20:11:07.354" v="84" actId="1589"/>
        <pc:sldMkLst>
          <pc:docMk/>
          <pc:sldMk cId="2057818083" sldId="298"/>
        </pc:sldMkLst>
      </pc:sldChg>
      <pc:sldChg chg="addCm">
        <pc:chgData name="Becky Bucklin" userId="92409861-9298-4a73-8093-c2eb1150ebe9" providerId="ADAL" clId="{3B16D0D8-3B39-4695-B638-A3FCC627EDAB}" dt="2023-06-27T20:12:25.283" v="88" actId="1589"/>
        <pc:sldMkLst>
          <pc:docMk/>
          <pc:sldMk cId="720308574" sldId="300"/>
        </pc:sldMkLst>
      </pc:sldChg>
      <pc:sldChg chg="addCm modCm">
        <pc:chgData name="Becky Bucklin" userId="92409861-9298-4a73-8093-c2eb1150ebe9" providerId="ADAL" clId="{3B16D0D8-3B39-4695-B638-A3FCC627EDAB}" dt="2023-06-27T19:56:28.176" v="45"/>
        <pc:sldMkLst>
          <pc:docMk/>
          <pc:sldMk cId="3555218655" sldId="305"/>
        </pc:sldMkLst>
      </pc:sldChg>
      <pc:sldChg chg="modSp mod addCm">
        <pc:chgData name="Becky Bucklin" userId="92409861-9298-4a73-8093-c2eb1150ebe9" providerId="ADAL" clId="{3B16D0D8-3B39-4695-B638-A3FCC627EDAB}" dt="2023-06-27T19:51:11.382" v="37" actId="1589"/>
        <pc:sldMkLst>
          <pc:docMk/>
          <pc:sldMk cId="2160176807" sldId="306"/>
        </pc:sldMkLst>
        <pc:spChg chg="mod">
          <ac:chgData name="Becky Bucklin" userId="92409861-9298-4a73-8093-c2eb1150ebe9" providerId="ADAL" clId="{3B16D0D8-3B39-4695-B638-A3FCC627EDAB}" dt="2023-06-27T19:50:09.989" v="36" actId="14100"/>
          <ac:spMkLst>
            <pc:docMk/>
            <pc:sldMk cId="2160176807" sldId="306"/>
            <ac:spMk id="2" creationId="{00000000-0000-0000-0000-000000000000}"/>
          </ac:spMkLst>
        </pc:spChg>
      </pc:sldChg>
      <pc:sldChg chg="addCm">
        <pc:chgData name="Becky Bucklin" userId="92409861-9298-4a73-8093-c2eb1150ebe9" providerId="ADAL" clId="{3B16D0D8-3B39-4695-B638-A3FCC627EDAB}" dt="2023-06-27T19:59:19.987" v="48" actId="1589"/>
        <pc:sldMkLst>
          <pc:docMk/>
          <pc:sldMk cId="1332109632" sldId="308"/>
        </pc:sldMkLst>
      </pc:sldChg>
      <pc:sldChg chg="addCm">
        <pc:chgData name="Becky Bucklin" userId="92409861-9298-4a73-8093-c2eb1150ebe9" providerId="ADAL" clId="{3B16D0D8-3B39-4695-B638-A3FCC627EDAB}" dt="2023-06-27T20:04:06.214" v="65" actId="1589"/>
        <pc:sldMkLst>
          <pc:docMk/>
          <pc:sldMk cId="329066606" sldId="335"/>
        </pc:sldMkLst>
      </pc:sldChg>
      <pc:sldChg chg="addCm">
        <pc:chgData name="Becky Bucklin" userId="92409861-9298-4a73-8093-c2eb1150ebe9" providerId="ADAL" clId="{3B16D0D8-3B39-4695-B638-A3FCC627EDAB}" dt="2023-06-27T20:03:47.897" v="64" actId="1589"/>
        <pc:sldMkLst>
          <pc:docMk/>
          <pc:sldMk cId="338563713" sldId="413"/>
        </pc:sldMkLst>
      </pc:sldChg>
      <pc:sldChg chg="addCm">
        <pc:chgData name="Becky Bucklin" userId="92409861-9298-4a73-8093-c2eb1150ebe9" providerId="ADAL" clId="{3B16D0D8-3B39-4695-B638-A3FCC627EDAB}" dt="2023-06-27T19:41:53.222" v="3" actId="1589"/>
        <pc:sldMkLst>
          <pc:docMk/>
          <pc:sldMk cId="1562185171" sldId="415"/>
        </pc:sldMkLst>
      </pc:sldChg>
    </pc:docChg>
  </pc:docChgLst>
  <pc:docChgLst>
    <pc:chgData name="Meyer, Meredith L" userId="S::mermeyer@uiowa.edu::eefaf0c7-0bbb-45df-a1f6-0050c06391d6" providerId="AD" clId="Web-{710E7D65-FA17-4A8E-AB1C-4DB92C925A1C}"/>
    <pc:docChg chg="modSld">
      <pc:chgData name="Meyer, Meredith L" userId="S::mermeyer@uiowa.edu::eefaf0c7-0bbb-45df-a1f6-0050c06391d6" providerId="AD" clId="Web-{710E7D65-FA17-4A8E-AB1C-4DB92C925A1C}" dt="2023-05-31T00:50:08.369" v="29"/>
      <pc:docMkLst>
        <pc:docMk/>
      </pc:docMkLst>
      <pc:sldChg chg="addCm">
        <pc:chgData name="Meyer, Meredith L" userId="S::mermeyer@uiowa.edu::eefaf0c7-0bbb-45df-a1f6-0050c06391d6" providerId="AD" clId="Web-{710E7D65-FA17-4A8E-AB1C-4DB92C925A1C}" dt="2023-05-31T00:33:04.221" v="0"/>
        <pc:sldMkLst>
          <pc:docMk/>
          <pc:sldMk cId="695871676" sldId="274"/>
        </pc:sldMkLst>
      </pc:sldChg>
      <pc:sldChg chg="modSp addCm">
        <pc:chgData name="Meyer, Meredith L" userId="S::mermeyer@uiowa.edu::eefaf0c7-0bbb-45df-a1f6-0050c06391d6" providerId="AD" clId="Web-{710E7D65-FA17-4A8E-AB1C-4DB92C925A1C}" dt="2023-05-31T00:50:08.369" v="29"/>
        <pc:sldMkLst>
          <pc:docMk/>
          <pc:sldMk cId="667410946" sldId="283"/>
        </pc:sldMkLst>
        <pc:graphicFrameChg chg="modGraphic">
          <ac:chgData name="Meyer, Meredith L" userId="S::mermeyer@uiowa.edu::eefaf0c7-0bbb-45df-a1f6-0050c06391d6" providerId="AD" clId="Web-{710E7D65-FA17-4A8E-AB1C-4DB92C925A1C}" dt="2023-05-31T00:47:20.144" v="28"/>
          <ac:graphicFrameMkLst>
            <pc:docMk/>
            <pc:sldMk cId="667410946" sldId="283"/>
            <ac:graphicFrameMk id="3" creationId="{00000000-0000-0000-0000-000000000000}"/>
          </ac:graphicFrameMkLst>
        </pc:graphicFrameChg>
      </pc:sldChg>
      <pc:sldChg chg="modCm">
        <pc:chgData name="Meyer, Meredith L" userId="S::mermeyer@uiowa.edu::eefaf0c7-0bbb-45df-a1f6-0050c06391d6" providerId="AD" clId="Web-{710E7D65-FA17-4A8E-AB1C-4DB92C925A1C}" dt="2023-05-31T00:33:31.503" v="1"/>
        <pc:sldMkLst>
          <pc:docMk/>
          <pc:sldMk cId="916851368" sldId="289"/>
        </pc:sldMkLst>
      </pc:sldChg>
      <pc:sldChg chg="addCm modNotes">
        <pc:chgData name="Meyer, Meredith L" userId="S::mermeyer@uiowa.edu::eefaf0c7-0bbb-45df-a1f6-0050c06391d6" providerId="AD" clId="Web-{710E7D65-FA17-4A8E-AB1C-4DB92C925A1C}" dt="2023-05-31T00:41:29.631" v="12"/>
        <pc:sldMkLst>
          <pc:docMk/>
          <pc:sldMk cId="908481567" sldId="290"/>
        </pc:sldMkLst>
      </pc:sldChg>
      <pc:sldChg chg="modCm">
        <pc:chgData name="Meyer, Meredith L" userId="S::mermeyer@uiowa.edu::eefaf0c7-0bbb-45df-a1f6-0050c06391d6" providerId="AD" clId="Web-{710E7D65-FA17-4A8E-AB1C-4DB92C925A1C}" dt="2023-05-31T00:41:53.085" v="13"/>
        <pc:sldMkLst>
          <pc:docMk/>
          <pc:sldMk cId="356884599" sldId="291"/>
        </pc:sldMkLst>
      </pc:sldChg>
      <pc:sldChg chg="modCm modNotes">
        <pc:chgData name="Meyer, Meredith L" userId="S::mermeyer@uiowa.edu::eefaf0c7-0bbb-45df-a1f6-0050c06391d6" providerId="AD" clId="Web-{710E7D65-FA17-4A8E-AB1C-4DB92C925A1C}" dt="2023-05-31T00:42:25.992" v="17"/>
        <pc:sldMkLst>
          <pc:docMk/>
          <pc:sldMk cId="2974876484" sldId="292"/>
        </pc:sldMkLst>
      </pc:sldChg>
      <pc:sldChg chg="modCm">
        <pc:chgData name="Meyer, Meredith L" userId="S::mermeyer@uiowa.edu::eefaf0c7-0bbb-45df-a1f6-0050c06391d6" providerId="AD" clId="Web-{710E7D65-FA17-4A8E-AB1C-4DB92C925A1C}" dt="2023-05-31T00:43:01.884" v="18"/>
        <pc:sldMkLst>
          <pc:docMk/>
          <pc:sldMk cId="127323836" sldId="293"/>
        </pc:sldMkLst>
      </pc:sldChg>
      <pc:sldChg chg="modCm">
        <pc:chgData name="Meyer, Meredith L" userId="S::mermeyer@uiowa.edu::eefaf0c7-0bbb-45df-a1f6-0050c06391d6" providerId="AD" clId="Web-{710E7D65-FA17-4A8E-AB1C-4DB92C925A1C}" dt="2023-05-31T00:46:03.454" v="20"/>
        <pc:sldMkLst>
          <pc:docMk/>
          <pc:sldMk cId="329066606" sldId="335"/>
        </pc:sldMkLst>
      </pc:sldChg>
      <pc:sldChg chg="modCm">
        <pc:chgData name="Meyer, Meredith L" userId="S::mermeyer@uiowa.edu::eefaf0c7-0bbb-45df-a1f6-0050c06391d6" providerId="AD" clId="Web-{710E7D65-FA17-4A8E-AB1C-4DB92C925A1C}" dt="2023-05-31T00:43:52.308" v="19"/>
        <pc:sldMkLst>
          <pc:docMk/>
          <pc:sldMk cId="338563713" sldId="413"/>
        </pc:sldMkLst>
      </pc:sldChg>
    </pc:docChg>
  </pc:docChgLst>
  <pc:docChgLst>
    <pc:chgData name="Meyer, Meredith L" userId="S::mermeyer@uiowa.edu::eefaf0c7-0bbb-45df-a1f6-0050c06391d6" providerId="AD" clId="Web-{7E9935EE-2178-4A6E-815A-863954944B69}"/>
    <pc:docChg chg="addSld modSld">
      <pc:chgData name="Meyer, Meredith L" userId="S::mermeyer@uiowa.edu::eefaf0c7-0bbb-45df-a1f6-0050c06391d6" providerId="AD" clId="Web-{7E9935EE-2178-4A6E-815A-863954944B69}" dt="2023-07-04T20:40:32.911" v="52" actId="20577"/>
      <pc:docMkLst>
        <pc:docMk/>
      </pc:docMkLst>
      <pc:sldChg chg="addSp modSp new">
        <pc:chgData name="Meyer, Meredith L" userId="S::mermeyer@uiowa.edu::eefaf0c7-0bbb-45df-a1f6-0050c06391d6" providerId="AD" clId="Web-{7E9935EE-2178-4A6E-815A-863954944B69}" dt="2023-07-04T20:40:32.911" v="52" actId="20577"/>
        <pc:sldMkLst>
          <pc:docMk/>
          <pc:sldMk cId="897812358" sldId="416"/>
        </pc:sldMkLst>
        <pc:spChg chg="mod">
          <ac:chgData name="Meyer, Meredith L" userId="S::mermeyer@uiowa.edu::eefaf0c7-0bbb-45df-a1f6-0050c06391d6" providerId="AD" clId="Web-{7E9935EE-2178-4A6E-815A-863954944B69}" dt="2023-07-04T20:40:32.911" v="52" actId="20577"/>
          <ac:spMkLst>
            <pc:docMk/>
            <pc:sldMk cId="897812358" sldId="416"/>
            <ac:spMk id="2" creationId="{BBD08872-8B0E-3397-66DC-22309F0ECEFD}"/>
          </ac:spMkLst>
        </pc:spChg>
        <pc:spChg chg="mod">
          <ac:chgData name="Meyer, Meredith L" userId="S::mermeyer@uiowa.edu::eefaf0c7-0bbb-45df-a1f6-0050c06391d6" providerId="AD" clId="Web-{7E9935EE-2178-4A6E-815A-863954944B69}" dt="2023-07-04T20:38:55.046" v="40" actId="20577"/>
          <ac:spMkLst>
            <pc:docMk/>
            <pc:sldMk cId="897812358" sldId="416"/>
            <ac:spMk id="3" creationId="{63E7C877-8FDC-83CA-F2BC-C73694D62F32}"/>
          </ac:spMkLst>
        </pc:spChg>
        <pc:spChg chg="add mod">
          <ac:chgData name="Meyer, Meredith L" userId="S::mermeyer@uiowa.edu::eefaf0c7-0bbb-45df-a1f6-0050c06391d6" providerId="AD" clId="Web-{7E9935EE-2178-4A6E-815A-863954944B69}" dt="2023-07-04T20:39:54.487" v="49" actId="20577"/>
          <ac:spMkLst>
            <pc:docMk/>
            <pc:sldMk cId="897812358" sldId="416"/>
            <ac:spMk id="4" creationId="{1185070D-67BA-89AB-6F10-132A12FF2FC8}"/>
          </ac:spMkLst>
        </pc:spChg>
      </pc:sldChg>
    </pc:docChg>
  </pc:docChgLst>
  <pc:docChgLst>
    <pc:chgData name="Meyer, Meredith L" userId="S::mermeyer@uiowa.edu::eefaf0c7-0bbb-45df-a1f6-0050c06391d6" providerId="AD" clId="Web-{88760021-37C2-4A54-8FD6-C3003774B5DE}"/>
    <pc:docChg chg="modSld">
      <pc:chgData name="Meyer, Meredith L" userId="S::mermeyer@uiowa.edu::eefaf0c7-0bbb-45df-a1f6-0050c06391d6" providerId="AD" clId="Web-{88760021-37C2-4A54-8FD6-C3003774B5DE}" dt="2023-05-30T03:56:12.834" v="231"/>
      <pc:docMkLst>
        <pc:docMk/>
      </pc:docMkLst>
      <pc:sldChg chg="modNotes">
        <pc:chgData name="Meyer, Meredith L" userId="S::mermeyer@uiowa.edu::eefaf0c7-0bbb-45df-a1f6-0050c06391d6" providerId="AD" clId="Web-{88760021-37C2-4A54-8FD6-C3003774B5DE}" dt="2023-05-30T03:15:23.367" v="66"/>
        <pc:sldMkLst>
          <pc:docMk/>
          <pc:sldMk cId="895936365" sldId="261"/>
        </pc:sldMkLst>
      </pc:sldChg>
      <pc:sldChg chg="addCm modCm">
        <pc:chgData name="Meyer, Meredith L" userId="S::mermeyer@uiowa.edu::eefaf0c7-0bbb-45df-a1f6-0050c06391d6" providerId="AD" clId="Web-{88760021-37C2-4A54-8FD6-C3003774B5DE}" dt="2023-05-30T03:15:08.241" v="63"/>
        <pc:sldMkLst>
          <pc:docMk/>
          <pc:sldMk cId="293055597" sldId="281"/>
        </pc:sldMkLst>
      </pc:sldChg>
      <pc:sldChg chg="modNotes">
        <pc:chgData name="Meyer, Meredith L" userId="S::mermeyer@uiowa.edu::eefaf0c7-0bbb-45df-a1f6-0050c06391d6" providerId="AD" clId="Web-{88760021-37C2-4A54-8FD6-C3003774B5DE}" dt="2023-05-30T03:44:29.501" v="219"/>
        <pc:sldMkLst>
          <pc:docMk/>
          <pc:sldMk cId="667410946" sldId="283"/>
        </pc:sldMkLst>
      </pc:sldChg>
      <pc:sldChg chg="modNotes">
        <pc:chgData name="Meyer, Meredith L" userId="S::mermeyer@uiowa.edu::eefaf0c7-0bbb-45df-a1f6-0050c06391d6" providerId="AD" clId="Web-{88760021-37C2-4A54-8FD6-C3003774B5DE}" dt="2023-05-30T03:47:32.240" v="224"/>
        <pc:sldMkLst>
          <pc:docMk/>
          <pc:sldMk cId="2455954632" sldId="284"/>
        </pc:sldMkLst>
      </pc:sldChg>
      <pc:sldChg chg="addCm modCm modNotes">
        <pc:chgData name="Meyer, Meredith L" userId="S::mermeyer@uiowa.edu::eefaf0c7-0bbb-45df-a1f6-0050c06391d6" providerId="AD" clId="Web-{88760021-37C2-4A54-8FD6-C3003774B5DE}" dt="2023-05-30T03:56:12.834" v="231"/>
        <pc:sldMkLst>
          <pc:docMk/>
          <pc:sldMk cId="1926013481" sldId="285"/>
        </pc:sldMkLst>
      </pc:sldChg>
      <pc:sldChg chg="modCm">
        <pc:chgData name="Meyer, Meredith L" userId="S::mermeyer@uiowa.edu::eefaf0c7-0bbb-45df-a1f6-0050c06391d6" providerId="AD" clId="Web-{88760021-37C2-4A54-8FD6-C3003774B5DE}" dt="2023-05-30T02:55:04.135" v="27"/>
        <pc:sldMkLst>
          <pc:docMk/>
          <pc:sldMk cId="356884599" sldId="291"/>
        </pc:sldMkLst>
      </pc:sldChg>
      <pc:sldChg chg="addCm delCm modNotes">
        <pc:chgData name="Meyer, Meredith L" userId="S::mermeyer@uiowa.edu::eefaf0c7-0bbb-45df-a1f6-0050c06391d6" providerId="AD" clId="Web-{88760021-37C2-4A54-8FD6-C3003774B5DE}" dt="2023-05-30T02:52:07.850" v="26"/>
        <pc:sldMkLst>
          <pc:docMk/>
          <pc:sldMk cId="2974876484" sldId="292"/>
        </pc:sldMkLst>
      </pc:sldChg>
      <pc:sldChg chg="addCm delCm modNotes">
        <pc:chgData name="Meyer, Meredith L" userId="S::mermeyer@uiowa.edu::eefaf0c7-0bbb-45df-a1f6-0050c06391d6" providerId="AD" clId="Web-{88760021-37C2-4A54-8FD6-C3003774B5DE}" dt="2023-05-30T03:08:52.092" v="61"/>
        <pc:sldMkLst>
          <pc:docMk/>
          <pc:sldMk cId="127323836" sldId="293"/>
        </pc:sldMkLst>
      </pc:sldChg>
      <pc:sldChg chg="addCm delCm modNotes">
        <pc:chgData name="Meyer, Meredith L" userId="S::mermeyer@uiowa.edu::eefaf0c7-0bbb-45df-a1f6-0050c06391d6" providerId="AD" clId="Web-{88760021-37C2-4A54-8FD6-C3003774B5DE}" dt="2023-05-30T03:38:29.102" v="214"/>
        <pc:sldMkLst>
          <pc:docMk/>
          <pc:sldMk cId="329066606" sldId="335"/>
        </pc:sldMkLst>
      </pc:sldChg>
      <pc:sldChg chg="addCm delCm modNotes">
        <pc:chgData name="Meyer, Meredith L" userId="S::mermeyer@uiowa.edu::eefaf0c7-0bbb-45df-a1f6-0050c06391d6" providerId="AD" clId="Web-{88760021-37C2-4A54-8FD6-C3003774B5DE}" dt="2023-05-30T03:20:39.343" v="129"/>
        <pc:sldMkLst>
          <pc:docMk/>
          <pc:sldMk cId="338563713" sldId="413"/>
        </pc:sldMkLst>
      </pc:sldChg>
    </pc:docChg>
  </pc:docChgLst>
  <pc:docChgLst>
    <pc:chgData name="Bucklin, Becky S" userId="S::rsbucklin@uiowa.edu::92409861-9298-4a73-8093-c2eb1150ebe9" providerId="AD" clId="Web-{9EC42397-0275-AE9C-27CD-C7A08E08BEBB}"/>
    <pc:docChg chg="">
      <pc:chgData name="Bucklin, Becky S" userId="S::rsbucklin@uiowa.edu::92409861-9298-4a73-8093-c2eb1150ebe9" providerId="AD" clId="Web-{9EC42397-0275-AE9C-27CD-C7A08E08BEBB}" dt="2023-07-06T12:53:33.764" v="0"/>
      <pc:docMkLst>
        <pc:docMk/>
      </pc:docMkLst>
      <pc:sldChg chg="addCm">
        <pc:chgData name="Bucklin, Becky S" userId="S::rsbucklin@uiowa.edu::92409861-9298-4a73-8093-c2eb1150ebe9" providerId="AD" clId="Web-{9EC42397-0275-AE9C-27CD-C7A08E08BEBB}" dt="2023-07-06T12:53:33.764" v="0"/>
        <pc:sldMkLst>
          <pc:docMk/>
          <pc:sldMk cId="4176400668" sldId="26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8FD9EC-51EF-4D7E-9040-CE23986CBFB8}"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1CABF8C8-831E-4F66-A11D-8641FBB2AC99}">
      <dgm:prSet phldrT="[Text]"/>
      <dgm:spPr/>
      <dgm:t>
        <a:bodyPr/>
        <a:lstStyle/>
        <a:p>
          <a:r>
            <a:rPr lang="en-US">
              <a:latin typeface="Franklin Gothic Book" panose="020B0503020102020204" pitchFamily="34" charset="0"/>
            </a:rPr>
            <a:t>Free Community Activities</a:t>
          </a:r>
        </a:p>
      </dgm:t>
    </dgm:pt>
    <dgm:pt modelId="{2753435E-23D3-493C-8A28-920E920EB007}" type="parTrans" cxnId="{FBA03603-E7DF-45DF-B9C9-351F5DA77584}">
      <dgm:prSet/>
      <dgm:spPr/>
      <dgm:t>
        <a:bodyPr/>
        <a:lstStyle/>
        <a:p>
          <a:endParaRPr lang="en-US"/>
        </a:p>
      </dgm:t>
    </dgm:pt>
    <dgm:pt modelId="{AE14D44F-1AC6-483F-BCB2-9AF7CF26BD3C}" type="sibTrans" cxnId="{FBA03603-E7DF-45DF-B9C9-351F5DA77584}">
      <dgm:prSet/>
      <dgm:spPr/>
      <dgm:t>
        <a:bodyPr/>
        <a:lstStyle/>
        <a:p>
          <a:endParaRPr lang="en-US"/>
        </a:p>
      </dgm:t>
    </dgm:pt>
    <dgm:pt modelId="{371987C8-00DE-4152-9272-57FCFD1A097B}">
      <dgm:prSet phldrT="[Text]" custT="1"/>
      <dgm:spPr>
        <a:solidFill>
          <a:schemeClr val="accent4"/>
        </a:solidFill>
      </dgm:spPr>
      <dgm:t>
        <a:bodyPr/>
        <a:lstStyle/>
        <a:p>
          <a:r>
            <a:rPr lang="en-US" sz="2400" b="0" i="0" u="sng">
              <a:latin typeface="Franklin Gothic Book" panose="020B0503020102020204" pitchFamily="34" charset="0"/>
            </a:rPr>
            <a:t>Walking Groups</a:t>
          </a:r>
        </a:p>
      </dgm:t>
    </dgm:pt>
    <dgm:pt modelId="{6FFA0C32-988E-4DE6-9DB8-C5A74FB7DA99}" type="parTrans" cxnId="{23EB533F-6740-4F2D-B13E-C35F6CE5BC7E}">
      <dgm:prSet/>
      <dgm:spPr/>
      <dgm:t>
        <a:bodyPr/>
        <a:lstStyle/>
        <a:p>
          <a:endParaRPr lang="en-US"/>
        </a:p>
      </dgm:t>
    </dgm:pt>
    <dgm:pt modelId="{071975CF-2166-445F-8105-35726DB5E096}" type="sibTrans" cxnId="{23EB533F-6740-4F2D-B13E-C35F6CE5BC7E}">
      <dgm:prSet/>
      <dgm:spPr/>
      <dgm:t>
        <a:bodyPr/>
        <a:lstStyle/>
        <a:p>
          <a:endParaRPr lang="en-US"/>
        </a:p>
      </dgm:t>
    </dgm:pt>
    <dgm:pt modelId="{5A43A4DD-F5EC-48B6-B573-C0184ACF6737}">
      <dgm:prSet phldrT="[Text]" custT="1"/>
      <dgm:spPr>
        <a:solidFill>
          <a:schemeClr val="accent3"/>
        </a:solidFill>
      </dgm:spPr>
      <dgm:t>
        <a:bodyPr/>
        <a:lstStyle/>
        <a:p>
          <a:r>
            <a:rPr lang="en-US" sz="2400" baseline="0">
              <a:latin typeface="Franklin Gothic Book" panose="020B0503020102020204" pitchFamily="34" charset="0"/>
            </a:rPr>
            <a:t>Strength Training</a:t>
          </a:r>
        </a:p>
      </dgm:t>
    </dgm:pt>
    <dgm:pt modelId="{411E926D-EBD0-4E4F-8EEE-817E836F12A4}" type="parTrans" cxnId="{46D751E6-CAD8-484F-A891-9FE39ADF5445}">
      <dgm:prSet/>
      <dgm:spPr/>
      <dgm:t>
        <a:bodyPr/>
        <a:lstStyle/>
        <a:p>
          <a:endParaRPr lang="en-US"/>
        </a:p>
      </dgm:t>
    </dgm:pt>
    <dgm:pt modelId="{61B9B754-0869-43BA-AE58-DE3859C88E5E}" type="sibTrans" cxnId="{46D751E6-CAD8-484F-A891-9FE39ADF5445}">
      <dgm:prSet/>
      <dgm:spPr/>
      <dgm:t>
        <a:bodyPr/>
        <a:lstStyle/>
        <a:p>
          <a:endParaRPr lang="en-US"/>
        </a:p>
      </dgm:t>
    </dgm:pt>
    <dgm:pt modelId="{FB03E602-4EC1-484B-A8AA-6C0A8395CFC7}">
      <dgm:prSet phldrT="[Text]" custT="1"/>
      <dgm:spPr>
        <a:solidFill>
          <a:schemeClr val="accent2"/>
        </a:solidFill>
      </dgm:spPr>
      <dgm:t>
        <a:bodyPr/>
        <a:lstStyle/>
        <a:p>
          <a:r>
            <a:rPr lang="en-US" sz="2400" baseline="0">
              <a:latin typeface="Franklin Gothic Book" panose="020B0503020102020204" pitchFamily="34" charset="0"/>
            </a:rPr>
            <a:t>Water Walking</a:t>
          </a:r>
        </a:p>
      </dgm:t>
    </dgm:pt>
    <dgm:pt modelId="{8C13E440-C89C-42A5-AEF7-5BFE643F64D1}" type="parTrans" cxnId="{8114F206-B743-4245-99C8-8F844B58D915}">
      <dgm:prSet/>
      <dgm:spPr/>
      <dgm:t>
        <a:bodyPr/>
        <a:lstStyle/>
        <a:p>
          <a:endParaRPr lang="en-US"/>
        </a:p>
      </dgm:t>
    </dgm:pt>
    <dgm:pt modelId="{E1F19CD2-EF5F-4E98-BB8F-DB633C4EEABB}" type="sibTrans" cxnId="{8114F206-B743-4245-99C8-8F844B58D915}">
      <dgm:prSet/>
      <dgm:spPr/>
      <dgm:t>
        <a:bodyPr/>
        <a:lstStyle/>
        <a:p>
          <a:endParaRPr lang="en-US"/>
        </a:p>
      </dgm:t>
    </dgm:pt>
    <dgm:pt modelId="{148E41B7-449F-44FE-B0AA-6C51E4F562BB}">
      <dgm:prSet phldrT="[Text]" custT="1"/>
      <dgm:spPr>
        <a:solidFill>
          <a:schemeClr val="accent5"/>
        </a:solidFill>
      </dgm:spPr>
      <dgm:t>
        <a:bodyPr/>
        <a:lstStyle/>
        <a:p>
          <a:r>
            <a:rPr lang="en-US" sz="2400" baseline="0">
              <a:latin typeface="Franklin Gothic Book" panose="020B0503020102020204" pitchFamily="34" charset="0"/>
            </a:rPr>
            <a:t>Tai Chi</a:t>
          </a:r>
        </a:p>
      </dgm:t>
    </dgm:pt>
    <dgm:pt modelId="{336053F9-86C7-44BC-8DFE-AB95E575DAE3}" type="parTrans" cxnId="{3CD84C83-3CCC-4A74-86B4-9A5AFED5CE1A}">
      <dgm:prSet/>
      <dgm:spPr/>
      <dgm:t>
        <a:bodyPr/>
        <a:lstStyle/>
        <a:p>
          <a:endParaRPr lang="en-US"/>
        </a:p>
      </dgm:t>
    </dgm:pt>
    <dgm:pt modelId="{CEED7AD9-8BEB-4375-8AB8-C8F91052EB3C}" type="sibTrans" cxnId="{3CD84C83-3CCC-4A74-86B4-9A5AFED5CE1A}">
      <dgm:prSet/>
      <dgm:spPr/>
      <dgm:t>
        <a:bodyPr/>
        <a:lstStyle/>
        <a:p>
          <a:endParaRPr lang="en-US"/>
        </a:p>
      </dgm:t>
    </dgm:pt>
    <dgm:pt modelId="{92B38EB7-DD09-46E9-AF7D-505DC96F7F96}">
      <dgm:prSet phldrT="[Text]" custT="1"/>
      <dgm:spPr>
        <a:solidFill>
          <a:schemeClr val="tx2"/>
        </a:solidFill>
      </dgm:spPr>
      <dgm:t>
        <a:bodyPr/>
        <a:lstStyle/>
        <a:p>
          <a:r>
            <a:rPr lang="en-US" sz="2400" baseline="0">
              <a:latin typeface="Franklin Gothic Book" panose="020B0503020102020204" pitchFamily="34" charset="0"/>
            </a:rPr>
            <a:t>Yoga</a:t>
          </a:r>
        </a:p>
      </dgm:t>
    </dgm:pt>
    <dgm:pt modelId="{C9287979-86E8-4393-94D9-CBAF03BC78AF}" type="parTrans" cxnId="{333762F3-D73B-48CA-9E73-AB631E4BDCD1}">
      <dgm:prSet/>
      <dgm:spPr/>
      <dgm:t>
        <a:bodyPr/>
        <a:lstStyle/>
        <a:p>
          <a:endParaRPr lang="en-US"/>
        </a:p>
      </dgm:t>
    </dgm:pt>
    <dgm:pt modelId="{B8ECF081-4135-4864-A870-ADAFDBBAD1A4}" type="sibTrans" cxnId="{333762F3-D73B-48CA-9E73-AB631E4BDCD1}">
      <dgm:prSet/>
      <dgm:spPr/>
      <dgm:t>
        <a:bodyPr/>
        <a:lstStyle/>
        <a:p>
          <a:endParaRPr lang="en-US"/>
        </a:p>
      </dgm:t>
    </dgm:pt>
    <dgm:pt modelId="{918A6AF0-12D9-4F05-9579-04AA6BC53467}" type="pres">
      <dgm:prSet presAssocID="{198FD9EC-51EF-4D7E-9040-CE23986CBFB8}" presName="mainComposite" presStyleCnt="0">
        <dgm:presLayoutVars>
          <dgm:chPref val="1"/>
          <dgm:dir/>
          <dgm:animOne val="branch"/>
          <dgm:animLvl val="lvl"/>
          <dgm:resizeHandles val="exact"/>
        </dgm:presLayoutVars>
      </dgm:prSet>
      <dgm:spPr/>
    </dgm:pt>
    <dgm:pt modelId="{AE7699FA-E3BA-4030-84B4-20BD1F9DDC80}" type="pres">
      <dgm:prSet presAssocID="{198FD9EC-51EF-4D7E-9040-CE23986CBFB8}" presName="hierFlow" presStyleCnt="0"/>
      <dgm:spPr/>
    </dgm:pt>
    <dgm:pt modelId="{BBDA9799-447A-4325-BAC3-2932D8557CF0}" type="pres">
      <dgm:prSet presAssocID="{198FD9EC-51EF-4D7E-9040-CE23986CBFB8}" presName="hierChild1" presStyleCnt="0">
        <dgm:presLayoutVars>
          <dgm:chPref val="1"/>
          <dgm:animOne val="branch"/>
          <dgm:animLvl val="lvl"/>
        </dgm:presLayoutVars>
      </dgm:prSet>
      <dgm:spPr/>
    </dgm:pt>
    <dgm:pt modelId="{EE7CB714-7A7F-4A74-A56E-80B7169A27CB}" type="pres">
      <dgm:prSet presAssocID="{1CABF8C8-831E-4F66-A11D-8641FBB2AC99}" presName="Name17" presStyleCnt="0"/>
      <dgm:spPr/>
    </dgm:pt>
    <dgm:pt modelId="{DE39764B-1DA9-466E-8A38-536FB4BF3834}" type="pres">
      <dgm:prSet presAssocID="{1CABF8C8-831E-4F66-A11D-8641FBB2AC99}" presName="level1Shape" presStyleLbl="node0" presStyleIdx="0" presStyleCnt="1" custScaleX="155816" custScaleY="224566">
        <dgm:presLayoutVars>
          <dgm:chPref val="3"/>
        </dgm:presLayoutVars>
      </dgm:prSet>
      <dgm:spPr/>
    </dgm:pt>
    <dgm:pt modelId="{1BBC3282-5331-41E0-924C-C922904A8193}" type="pres">
      <dgm:prSet presAssocID="{1CABF8C8-831E-4F66-A11D-8641FBB2AC99}" presName="hierChild2" presStyleCnt="0"/>
      <dgm:spPr/>
    </dgm:pt>
    <dgm:pt modelId="{2DBD2A9F-02AB-4D94-A758-A1584202BB77}" type="pres">
      <dgm:prSet presAssocID="{6FFA0C32-988E-4DE6-9DB8-C5A74FB7DA99}" presName="Name25" presStyleLbl="parChTrans1D2" presStyleIdx="0" presStyleCnt="5"/>
      <dgm:spPr/>
    </dgm:pt>
    <dgm:pt modelId="{B8AD1F18-5C6A-4A6F-8CC5-553333FA07DE}" type="pres">
      <dgm:prSet presAssocID="{6FFA0C32-988E-4DE6-9DB8-C5A74FB7DA99}" presName="connTx" presStyleLbl="parChTrans1D2" presStyleIdx="0" presStyleCnt="5"/>
      <dgm:spPr/>
    </dgm:pt>
    <dgm:pt modelId="{D7F14B79-DA72-43EC-A231-8F0C15FDFAC2}" type="pres">
      <dgm:prSet presAssocID="{371987C8-00DE-4152-9272-57FCFD1A097B}" presName="Name30" presStyleCnt="0"/>
      <dgm:spPr/>
    </dgm:pt>
    <dgm:pt modelId="{B9D010E4-E342-4DD7-AA73-1D2AB0B1DEBD}" type="pres">
      <dgm:prSet presAssocID="{371987C8-00DE-4152-9272-57FCFD1A097B}" presName="level2Shape" presStyleLbl="node2" presStyleIdx="0" presStyleCnt="5"/>
      <dgm:spPr/>
    </dgm:pt>
    <dgm:pt modelId="{9B4B37F0-D3BE-4773-A622-8148D748EBC7}" type="pres">
      <dgm:prSet presAssocID="{371987C8-00DE-4152-9272-57FCFD1A097B}" presName="hierChild3" presStyleCnt="0"/>
      <dgm:spPr/>
    </dgm:pt>
    <dgm:pt modelId="{D1847AEE-66D8-473A-B434-81DBE878B69C}" type="pres">
      <dgm:prSet presAssocID="{411E926D-EBD0-4E4F-8EEE-817E836F12A4}" presName="Name25" presStyleLbl="parChTrans1D2" presStyleIdx="1" presStyleCnt="5"/>
      <dgm:spPr/>
    </dgm:pt>
    <dgm:pt modelId="{E76B94D3-197D-4996-884D-55D93B0C62FB}" type="pres">
      <dgm:prSet presAssocID="{411E926D-EBD0-4E4F-8EEE-817E836F12A4}" presName="connTx" presStyleLbl="parChTrans1D2" presStyleIdx="1" presStyleCnt="5"/>
      <dgm:spPr/>
    </dgm:pt>
    <dgm:pt modelId="{ECFF0802-C4C8-41AA-91A4-DD3A66400D25}" type="pres">
      <dgm:prSet presAssocID="{5A43A4DD-F5EC-48B6-B573-C0184ACF6737}" presName="Name30" presStyleCnt="0"/>
      <dgm:spPr/>
    </dgm:pt>
    <dgm:pt modelId="{2B5AAE3B-2EA9-4BA6-A044-1FF1FB38DB94}" type="pres">
      <dgm:prSet presAssocID="{5A43A4DD-F5EC-48B6-B573-C0184ACF6737}" presName="level2Shape" presStyleLbl="node2" presStyleIdx="1" presStyleCnt="5"/>
      <dgm:spPr/>
    </dgm:pt>
    <dgm:pt modelId="{1185194F-3C8B-4417-8A74-55B708585C0B}" type="pres">
      <dgm:prSet presAssocID="{5A43A4DD-F5EC-48B6-B573-C0184ACF6737}" presName="hierChild3" presStyleCnt="0"/>
      <dgm:spPr/>
    </dgm:pt>
    <dgm:pt modelId="{34039D83-8231-4C59-8F37-4F92E1CF96FD}" type="pres">
      <dgm:prSet presAssocID="{8C13E440-C89C-42A5-AEF7-5BFE643F64D1}" presName="Name25" presStyleLbl="parChTrans1D2" presStyleIdx="2" presStyleCnt="5"/>
      <dgm:spPr/>
    </dgm:pt>
    <dgm:pt modelId="{DCFB2C86-3748-44D1-929E-C5272593260B}" type="pres">
      <dgm:prSet presAssocID="{8C13E440-C89C-42A5-AEF7-5BFE643F64D1}" presName="connTx" presStyleLbl="parChTrans1D2" presStyleIdx="2" presStyleCnt="5"/>
      <dgm:spPr/>
    </dgm:pt>
    <dgm:pt modelId="{020EA203-BDCA-4C00-A52B-5671C30914C3}" type="pres">
      <dgm:prSet presAssocID="{FB03E602-4EC1-484B-A8AA-6C0A8395CFC7}" presName="Name30" presStyleCnt="0"/>
      <dgm:spPr/>
    </dgm:pt>
    <dgm:pt modelId="{4044F6C1-58D4-4A84-A932-963AAFBA6753}" type="pres">
      <dgm:prSet presAssocID="{FB03E602-4EC1-484B-A8AA-6C0A8395CFC7}" presName="level2Shape" presStyleLbl="node2" presStyleIdx="2" presStyleCnt="5"/>
      <dgm:spPr/>
    </dgm:pt>
    <dgm:pt modelId="{8DFB01FF-9451-4EA9-8008-EA63C40E9950}" type="pres">
      <dgm:prSet presAssocID="{FB03E602-4EC1-484B-A8AA-6C0A8395CFC7}" presName="hierChild3" presStyleCnt="0"/>
      <dgm:spPr/>
    </dgm:pt>
    <dgm:pt modelId="{8EAF3CD2-FBAE-4237-8D14-7668670841BE}" type="pres">
      <dgm:prSet presAssocID="{336053F9-86C7-44BC-8DFE-AB95E575DAE3}" presName="Name25" presStyleLbl="parChTrans1D2" presStyleIdx="3" presStyleCnt="5"/>
      <dgm:spPr/>
    </dgm:pt>
    <dgm:pt modelId="{EFF66C83-8A68-4E56-A3CC-E07B7458D3D0}" type="pres">
      <dgm:prSet presAssocID="{336053F9-86C7-44BC-8DFE-AB95E575DAE3}" presName="connTx" presStyleLbl="parChTrans1D2" presStyleIdx="3" presStyleCnt="5"/>
      <dgm:spPr/>
    </dgm:pt>
    <dgm:pt modelId="{B0F33A50-00A5-4E36-B3EE-F6984E7290C3}" type="pres">
      <dgm:prSet presAssocID="{148E41B7-449F-44FE-B0AA-6C51E4F562BB}" presName="Name30" presStyleCnt="0"/>
      <dgm:spPr/>
    </dgm:pt>
    <dgm:pt modelId="{D495FFE2-158D-404E-9D02-2B2123906B34}" type="pres">
      <dgm:prSet presAssocID="{148E41B7-449F-44FE-B0AA-6C51E4F562BB}" presName="level2Shape" presStyleLbl="node2" presStyleIdx="3" presStyleCnt="5"/>
      <dgm:spPr/>
    </dgm:pt>
    <dgm:pt modelId="{60E183FC-4B26-4F86-A88B-DFC3E21F1FA0}" type="pres">
      <dgm:prSet presAssocID="{148E41B7-449F-44FE-B0AA-6C51E4F562BB}" presName="hierChild3" presStyleCnt="0"/>
      <dgm:spPr/>
    </dgm:pt>
    <dgm:pt modelId="{3DBEE067-D92A-4A36-A17D-41A2CA672A63}" type="pres">
      <dgm:prSet presAssocID="{C9287979-86E8-4393-94D9-CBAF03BC78AF}" presName="Name25" presStyleLbl="parChTrans1D2" presStyleIdx="4" presStyleCnt="5"/>
      <dgm:spPr/>
    </dgm:pt>
    <dgm:pt modelId="{A21F7486-8540-4BA2-AA6E-434DA542DBB5}" type="pres">
      <dgm:prSet presAssocID="{C9287979-86E8-4393-94D9-CBAF03BC78AF}" presName="connTx" presStyleLbl="parChTrans1D2" presStyleIdx="4" presStyleCnt="5"/>
      <dgm:spPr/>
    </dgm:pt>
    <dgm:pt modelId="{09CF70A4-EE1B-472E-8A4C-97F34A0515B5}" type="pres">
      <dgm:prSet presAssocID="{92B38EB7-DD09-46E9-AF7D-505DC96F7F96}" presName="Name30" presStyleCnt="0"/>
      <dgm:spPr/>
    </dgm:pt>
    <dgm:pt modelId="{59A2BB87-F9AB-4A12-932F-4D9E8925A2D0}" type="pres">
      <dgm:prSet presAssocID="{92B38EB7-DD09-46E9-AF7D-505DC96F7F96}" presName="level2Shape" presStyleLbl="node2" presStyleIdx="4" presStyleCnt="5"/>
      <dgm:spPr/>
    </dgm:pt>
    <dgm:pt modelId="{B9A47EBC-2485-46E8-B5E9-DE98E4415EF0}" type="pres">
      <dgm:prSet presAssocID="{92B38EB7-DD09-46E9-AF7D-505DC96F7F96}" presName="hierChild3" presStyleCnt="0"/>
      <dgm:spPr/>
    </dgm:pt>
    <dgm:pt modelId="{1B8150D9-7CB3-4CA2-A893-106335E656F7}" type="pres">
      <dgm:prSet presAssocID="{198FD9EC-51EF-4D7E-9040-CE23986CBFB8}" presName="bgShapesFlow" presStyleCnt="0"/>
      <dgm:spPr/>
    </dgm:pt>
  </dgm:ptLst>
  <dgm:cxnLst>
    <dgm:cxn modelId="{FBA03603-E7DF-45DF-B9C9-351F5DA77584}" srcId="{198FD9EC-51EF-4D7E-9040-CE23986CBFB8}" destId="{1CABF8C8-831E-4F66-A11D-8641FBB2AC99}" srcOrd="0" destOrd="0" parTransId="{2753435E-23D3-493C-8A28-920E920EB007}" sibTransId="{AE14D44F-1AC6-483F-BCB2-9AF7CF26BD3C}"/>
    <dgm:cxn modelId="{8114F206-B743-4245-99C8-8F844B58D915}" srcId="{1CABF8C8-831E-4F66-A11D-8641FBB2AC99}" destId="{FB03E602-4EC1-484B-A8AA-6C0A8395CFC7}" srcOrd="2" destOrd="0" parTransId="{8C13E440-C89C-42A5-AEF7-5BFE643F64D1}" sibTransId="{E1F19CD2-EF5F-4E98-BB8F-DB633C4EEABB}"/>
    <dgm:cxn modelId="{D4513612-6414-4471-B6A2-0E0F3DF93B0B}" type="presOf" srcId="{C9287979-86E8-4393-94D9-CBAF03BC78AF}" destId="{3DBEE067-D92A-4A36-A17D-41A2CA672A63}" srcOrd="0" destOrd="0" presId="urn:microsoft.com/office/officeart/2005/8/layout/hierarchy5"/>
    <dgm:cxn modelId="{479DB524-8AF2-4F16-A5CA-1938DEDAE7C0}" type="presOf" srcId="{148E41B7-449F-44FE-B0AA-6C51E4F562BB}" destId="{D495FFE2-158D-404E-9D02-2B2123906B34}" srcOrd="0" destOrd="0" presId="urn:microsoft.com/office/officeart/2005/8/layout/hierarchy5"/>
    <dgm:cxn modelId="{81775C25-BD68-4482-AD9D-E5A69A92BB23}" type="presOf" srcId="{8C13E440-C89C-42A5-AEF7-5BFE643F64D1}" destId="{DCFB2C86-3748-44D1-929E-C5272593260B}" srcOrd="1" destOrd="0" presId="urn:microsoft.com/office/officeart/2005/8/layout/hierarchy5"/>
    <dgm:cxn modelId="{11F4FB2D-F546-4074-9CB4-93ECB14B67C8}" type="presOf" srcId="{336053F9-86C7-44BC-8DFE-AB95E575DAE3}" destId="{8EAF3CD2-FBAE-4237-8D14-7668670841BE}" srcOrd="0" destOrd="0" presId="urn:microsoft.com/office/officeart/2005/8/layout/hierarchy5"/>
    <dgm:cxn modelId="{23EB533F-6740-4F2D-B13E-C35F6CE5BC7E}" srcId="{1CABF8C8-831E-4F66-A11D-8641FBB2AC99}" destId="{371987C8-00DE-4152-9272-57FCFD1A097B}" srcOrd="0" destOrd="0" parTransId="{6FFA0C32-988E-4DE6-9DB8-C5A74FB7DA99}" sibTransId="{071975CF-2166-445F-8105-35726DB5E096}"/>
    <dgm:cxn modelId="{71BE7451-16DF-41C1-B380-6A4BC3FF2123}" type="presOf" srcId="{FB03E602-4EC1-484B-A8AA-6C0A8395CFC7}" destId="{4044F6C1-58D4-4A84-A932-963AAFBA6753}" srcOrd="0" destOrd="0" presId="urn:microsoft.com/office/officeart/2005/8/layout/hierarchy5"/>
    <dgm:cxn modelId="{F9DAD973-5BC5-4924-B2DD-3B94AEB5CC2E}" type="presOf" srcId="{411E926D-EBD0-4E4F-8EEE-817E836F12A4}" destId="{D1847AEE-66D8-473A-B434-81DBE878B69C}" srcOrd="0" destOrd="0" presId="urn:microsoft.com/office/officeart/2005/8/layout/hierarchy5"/>
    <dgm:cxn modelId="{3CD84C83-3CCC-4A74-86B4-9A5AFED5CE1A}" srcId="{1CABF8C8-831E-4F66-A11D-8641FBB2AC99}" destId="{148E41B7-449F-44FE-B0AA-6C51E4F562BB}" srcOrd="3" destOrd="0" parTransId="{336053F9-86C7-44BC-8DFE-AB95E575DAE3}" sibTransId="{CEED7AD9-8BEB-4375-8AB8-C8F91052EB3C}"/>
    <dgm:cxn modelId="{0921648B-E12F-438C-A424-BA326E64AC0F}" type="presOf" srcId="{92B38EB7-DD09-46E9-AF7D-505DC96F7F96}" destId="{59A2BB87-F9AB-4A12-932F-4D9E8925A2D0}" srcOrd="0" destOrd="0" presId="urn:microsoft.com/office/officeart/2005/8/layout/hierarchy5"/>
    <dgm:cxn modelId="{0E789D9B-D11D-4F8F-BA1D-669868A64464}" type="presOf" srcId="{6FFA0C32-988E-4DE6-9DB8-C5A74FB7DA99}" destId="{B8AD1F18-5C6A-4A6F-8CC5-553333FA07DE}" srcOrd="1" destOrd="0" presId="urn:microsoft.com/office/officeart/2005/8/layout/hierarchy5"/>
    <dgm:cxn modelId="{2E33AE9C-FF36-4B05-9647-C73CEB9854D7}" type="presOf" srcId="{C9287979-86E8-4393-94D9-CBAF03BC78AF}" destId="{A21F7486-8540-4BA2-AA6E-434DA542DBB5}" srcOrd="1" destOrd="0" presId="urn:microsoft.com/office/officeart/2005/8/layout/hierarchy5"/>
    <dgm:cxn modelId="{BBFB44BB-400D-4BC0-86D2-040F9D92615F}" type="presOf" srcId="{1CABF8C8-831E-4F66-A11D-8641FBB2AC99}" destId="{DE39764B-1DA9-466E-8A38-536FB4BF3834}" srcOrd="0" destOrd="0" presId="urn:microsoft.com/office/officeart/2005/8/layout/hierarchy5"/>
    <dgm:cxn modelId="{CF2C5FC5-FE5C-47E9-99F5-4B49E49AEEA2}" type="presOf" srcId="{6FFA0C32-988E-4DE6-9DB8-C5A74FB7DA99}" destId="{2DBD2A9F-02AB-4D94-A758-A1584202BB77}" srcOrd="0" destOrd="0" presId="urn:microsoft.com/office/officeart/2005/8/layout/hierarchy5"/>
    <dgm:cxn modelId="{D1304DC6-E1C1-49A6-ADF7-78BB6C66F490}" type="presOf" srcId="{8C13E440-C89C-42A5-AEF7-5BFE643F64D1}" destId="{34039D83-8231-4C59-8F37-4F92E1CF96FD}" srcOrd="0" destOrd="0" presId="urn:microsoft.com/office/officeart/2005/8/layout/hierarchy5"/>
    <dgm:cxn modelId="{5721C1D2-1114-457C-9125-265397CD9F58}" type="presOf" srcId="{5A43A4DD-F5EC-48B6-B573-C0184ACF6737}" destId="{2B5AAE3B-2EA9-4BA6-A044-1FF1FB38DB94}" srcOrd="0" destOrd="0" presId="urn:microsoft.com/office/officeart/2005/8/layout/hierarchy5"/>
    <dgm:cxn modelId="{532141D5-175C-442A-9F99-ECAD6C237C0E}" type="presOf" srcId="{371987C8-00DE-4152-9272-57FCFD1A097B}" destId="{B9D010E4-E342-4DD7-AA73-1D2AB0B1DEBD}" srcOrd="0" destOrd="0" presId="urn:microsoft.com/office/officeart/2005/8/layout/hierarchy5"/>
    <dgm:cxn modelId="{46D751E6-CAD8-484F-A891-9FE39ADF5445}" srcId="{1CABF8C8-831E-4F66-A11D-8641FBB2AC99}" destId="{5A43A4DD-F5EC-48B6-B573-C0184ACF6737}" srcOrd="1" destOrd="0" parTransId="{411E926D-EBD0-4E4F-8EEE-817E836F12A4}" sibTransId="{61B9B754-0869-43BA-AE58-DE3859C88E5E}"/>
    <dgm:cxn modelId="{EB089DE9-2AD1-4703-97F2-17D54037254E}" type="presOf" srcId="{336053F9-86C7-44BC-8DFE-AB95E575DAE3}" destId="{EFF66C83-8A68-4E56-A3CC-E07B7458D3D0}" srcOrd="1" destOrd="0" presId="urn:microsoft.com/office/officeart/2005/8/layout/hierarchy5"/>
    <dgm:cxn modelId="{333762F3-D73B-48CA-9E73-AB631E4BDCD1}" srcId="{1CABF8C8-831E-4F66-A11D-8641FBB2AC99}" destId="{92B38EB7-DD09-46E9-AF7D-505DC96F7F96}" srcOrd="4" destOrd="0" parTransId="{C9287979-86E8-4393-94D9-CBAF03BC78AF}" sibTransId="{B8ECF081-4135-4864-A870-ADAFDBBAD1A4}"/>
    <dgm:cxn modelId="{0EAA29F5-3596-4192-BC60-BA0D4D43E949}" type="presOf" srcId="{411E926D-EBD0-4E4F-8EEE-817E836F12A4}" destId="{E76B94D3-197D-4996-884D-55D93B0C62FB}" srcOrd="1" destOrd="0" presId="urn:microsoft.com/office/officeart/2005/8/layout/hierarchy5"/>
    <dgm:cxn modelId="{8876F8FC-F1AB-4902-BDA0-CBC55598B1C1}" type="presOf" srcId="{198FD9EC-51EF-4D7E-9040-CE23986CBFB8}" destId="{918A6AF0-12D9-4F05-9579-04AA6BC53467}" srcOrd="0" destOrd="0" presId="urn:microsoft.com/office/officeart/2005/8/layout/hierarchy5"/>
    <dgm:cxn modelId="{B16C2A53-21D7-4A45-BFE4-BA756729F82B}" type="presParOf" srcId="{918A6AF0-12D9-4F05-9579-04AA6BC53467}" destId="{AE7699FA-E3BA-4030-84B4-20BD1F9DDC80}" srcOrd="0" destOrd="0" presId="urn:microsoft.com/office/officeart/2005/8/layout/hierarchy5"/>
    <dgm:cxn modelId="{8AEEEA52-4176-4A85-AF3F-CCB49AFE1E60}" type="presParOf" srcId="{AE7699FA-E3BA-4030-84B4-20BD1F9DDC80}" destId="{BBDA9799-447A-4325-BAC3-2932D8557CF0}" srcOrd="0" destOrd="0" presId="urn:microsoft.com/office/officeart/2005/8/layout/hierarchy5"/>
    <dgm:cxn modelId="{A9CCED27-BC86-4ABD-BA1D-DCCE7165CDEB}" type="presParOf" srcId="{BBDA9799-447A-4325-BAC3-2932D8557CF0}" destId="{EE7CB714-7A7F-4A74-A56E-80B7169A27CB}" srcOrd="0" destOrd="0" presId="urn:microsoft.com/office/officeart/2005/8/layout/hierarchy5"/>
    <dgm:cxn modelId="{6762D031-ED4D-4B53-9B9C-78757C3D45EB}" type="presParOf" srcId="{EE7CB714-7A7F-4A74-A56E-80B7169A27CB}" destId="{DE39764B-1DA9-466E-8A38-536FB4BF3834}" srcOrd="0" destOrd="0" presId="urn:microsoft.com/office/officeart/2005/8/layout/hierarchy5"/>
    <dgm:cxn modelId="{03FD412D-727B-4F89-825B-9BDF01D8DAE8}" type="presParOf" srcId="{EE7CB714-7A7F-4A74-A56E-80B7169A27CB}" destId="{1BBC3282-5331-41E0-924C-C922904A8193}" srcOrd="1" destOrd="0" presId="urn:microsoft.com/office/officeart/2005/8/layout/hierarchy5"/>
    <dgm:cxn modelId="{CC7FC15B-2DF7-49EB-B0D2-67F16E81DC76}" type="presParOf" srcId="{1BBC3282-5331-41E0-924C-C922904A8193}" destId="{2DBD2A9F-02AB-4D94-A758-A1584202BB77}" srcOrd="0" destOrd="0" presId="urn:microsoft.com/office/officeart/2005/8/layout/hierarchy5"/>
    <dgm:cxn modelId="{B15F4263-0E0B-4291-A990-79C1599B16CD}" type="presParOf" srcId="{2DBD2A9F-02AB-4D94-A758-A1584202BB77}" destId="{B8AD1F18-5C6A-4A6F-8CC5-553333FA07DE}" srcOrd="0" destOrd="0" presId="urn:microsoft.com/office/officeart/2005/8/layout/hierarchy5"/>
    <dgm:cxn modelId="{ED652536-D600-408F-88BC-31761CC28B41}" type="presParOf" srcId="{1BBC3282-5331-41E0-924C-C922904A8193}" destId="{D7F14B79-DA72-43EC-A231-8F0C15FDFAC2}" srcOrd="1" destOrd="0" presId="urn:microsoft.com/office/officeart/2005/8/layout/hierarchy5"/>
    <dgm:cxn modelId="{719844C9-6D22-46F0-AFCD-9D2C6C489E70}" type="presParOf" srcId="{D7F14B79-DA72-43EC-A231-8F0C15FDFAC2}" destId="{B9D010E4-E342-4DD7-AA73-1D2AB0B1DEBD}" srcOrd="0" destOrd="0" presId="urn:microsoft.com/office/officeart/2005/8/layout/hierarchy5"/>
    <dgm:cxn modelId="{5AF05B08-DA3E-4240-A39A-6A5760FFCEB7}" type="presParOf" srcId="{D7F14B79-DA72-43EC-A231-8F0C15FDFAC2}" destId="{9B4B37F0-D3BE-4773-A622-8148D748EBC7}" srcOrd="1" destOrd="0" presId="urn:microsoft.com/office/officeart/2005/8/layout/hierarchy5"/>
    <dgm:cxn modelId="{6BC214EA-8072-4B47-B78B-5201E7307379}" type="presParOf" srcId="{1BBC3282-5331-41E0-924C-C922904A8193}" destId="{D1847AEE-66D8-473A-B434-81DBE878B69C}" srcOrd="2" destOrd="0" presId="urn:microsoft.com/office/officeart/2005/8/layout/hierarchy5"/>
    <dgm:cxn modelId="{8248DF36-F29A-4151-9377-B5F0B5B2A937}" type="presParOf" srcId="{D1847AEE-66D8-473A-B434-81DBE878B69C}" destId="{E76B94D3-197D-4996-884D-55D93B0C62FB}" srcOrd="0" destOrd="0" presId="urn:microsoft.com/office/officeart/2005/8/layout/hierarchy5"/>
    <dgm:cxn modelId="{54193CFB-5491-4976-911A-97E9E77F9E90}" type="presParOf" srcId="{1BBC3282-5331-41E0-924C-C922904A8193}" destId="{ECFF0802-C4C8-41AA-91A4-DD3A66400D25}" srcOrd="3" destOrd="0" presId="urn:microsoft.com/office/officeart/2005/8/layout/hierarchy5"/>
    <dgm:cxn modelId="{0A7297A6-3CCA-487E-AF21-DBE81C43AEE9}" type="presParOf" srcId="{ECFF0802-C4C8-41AA-91A4-DD3A66400D25}" destId="{2B5AAE3B-2EA9-4BA6-A044-1FF1FB38DB94}" srcOrd="0" destOrd="0" presId="urn:microsoft.com/office/officeart/2005/8/layout/hierarchy5"/>
    <dgm:cxn modelId="{4DFC0B51-31DD-4D54-979B-F8FB01DDA7C6}" type="presParOf" srcId="{ECFF0802-C4C8-41AA-91A4-DD3A66400D25}" destId="{1185194F-3C8B-4417-8A74-55B708585C0B}" srcOrd="1" destOrd="0" presId="urn:microsoft.com/office/officeart/2005/8/layout/hierarchy5"/>
    <dgm:cxn modelId="{D72F4EB6-05CB-4515-8407-941E1F96D7BD}" type="presParOf" srcId="{1BBC3282-5331-41E0-924C-C922904A8193}" destId="{34039D83-8231-4C59-8F37-4F92E1CF96FD}" srcOrd="4" destOrd="0" presId="urn:microsoft.com/office/officeart/2005/8/layout/hierarchy5"/>
    <dgm:cxn modelId="{66CDAF54-2C16-45C3-92DA-CA79A7DBB49A}" type="presParOf" srcId="{34039D83-8231-4C59-8F37-4F92E1CF96FD}" destId="{DCFB2C86-3748-44D1-929E-C5272593260B}" srcOrd="0" destOrd="0" presId="urn:microsoft.com/office/officeart/2005/8/layout/hierarchy5"/>
    <dgm:cxn modelId="{3E467CFA-B585-4288-92D9-351842B4E48C}" type="presParOf" srcId="{1BBC3282-5331-41E0-924C-C922904A8193}" destId="{020EA203-BDCA-4C00-A52B-5671C30914C3}" srcOrd="5" destOrd="0" presId="urn:microsoft.com/office/officeart/2005/8/layout/hierarchy5"/>
    <dgm:cxn modelId="{B42C46ED-446A-4009-A356-3C26465F0595}" type="presParOf" srcId="{020EA203-BDCA-4C00-A52B-5671C30914C3}" destId="{4044F6C1-58D4-4A84-A932-963AAFBA6753}" srcOrd="0" destOrd="0" presId="urn:microsoft.com/office/officeart/2005/8/layout/hierarchy5"/>
    <dgm:cxn modelId="{5D641234-B9F7-42BA-86F0-AE4542681696}" type="presParOf" srcId="{020EA203-BDCA-4C00-A52B-5671C30914C3}" destId="{8DFB01FF-9451-4EA9-8008-EA63C40E9950}" srcOrd="1" destOrd="0" presId="urn:microsoft.com/office/officeart/2005/8/layout/hierarchy5"/>
    <dgm:cxn modelId="{7BE5D4DA-C6B6-4407-9102-24B952570312}" type="presParOf" srcId="{1BBC3282-5331-41E0-924C-C922904A8193}" destId="{8EAF3CD2-FBAE-4237-8D14-7668670841BE}" srcOrd="6" destOrd="0" presId="urn:microsoft.com/office/officeart/2005/8/layout/hierarchy5"/>
    <dgm:cxn modelId="{D6B4974D-7FDA-4024-85CF-628CBD353C2E}" type="presParOf" srcId="{8EAF3CD2-FBAE-4237-8D14-7668670841BE}" destId="{EFF66C83-8A68-4E56-A3CC-E07B7458D3D0}" srcOrd="0" destOrd="0" presId="urn:microsoft.com/office/officeart/2005/8/layout/hierarchy5"/>
    <dgm:cxn modelId="{983BB17E-4484-4507-8B68-586D463BDEF3}" type="presParOf" srcId="{1BBC3282-5331-41E0-924C-C922904A8193}" destId="{B0F33A50-00A5-4E36-B3EE-F6984E7290C3}" srcOrd="7" destOrd="0" presId="urn:microsoft.com/office/officeart/2005/8/layout/hierarchy5"/>
    <dgm:cxn modelId="{DF5254A2-D202-41F5-911B-121B09CFC8AA}" type="presParOf" srcId="{B0F33A50-00A5-4E36-B3EE-F6984E7290C3}" destId="{D495FFE2-158D-404E-9D02-2B2123906B34}" srcOrd="0" destOrd="0" presId="urn:microsoft.com/office/officeart/2005/8/layout/hierarchy5"/>
    <dgm:cxn modelId="{EF4DEBCD-7648-4B5B-9508-72E2DC5C558D}" type="presParOf" srcId="{B0F33A50-00A5-4E36-B3EE-F6984E7290C3}" destId="{60E183FC-4B26-4F86-A88B-DFC3E21F1FA0}" srcOrd="1" destOrd="0" presId="urn:microsoft.com/office/officeart/2005/8/layout/hierarchy5"/>
    <dgm:cxn modelId="{97DDC794-0F72-4262-B2B7-37BF9757359D}" type="presParOf" srcId="{1BBC3282-5331-41E0-924C-C922904A8193}" destId="{3DBEE067-D92A-4A36-A17D-41A2CA672A63}" srcOrd="8" destOrd="0" presId="urn:microsoft.com/office/officeart/2005/8/layout/hierarchy5"/>
    <dgm:cxn modelId="{E2D3222A-C203-406D-91D7-DE8CAD6301E6}" type="presParOf" srcId="{3DBEE067-D92A-4A36-A17D-41A2CA672A63}" destId="{A21F7486-8540-4BA2-AA6E-434DA542DBB5}" srcOrd="0" destOrd="0" presId="urn:microsoft.com/office/officeart/2005/8/layout/hierarchy5"/>
    <dgm:cxn modelId="{3B0ACDE8-FE07-41AB-85F9-0A3B2AF56563}" type="presParOf" srcId="{1BBC3282-5331-41E0-924C-C922904A8193}" destId="{09CF70A4-EE1B-472E-8A4C-97F34A0515B5}" srcOrd="9" destOrd="0" presId="urn:microsoft.com/office/officeart/2005/8/layout/hierarchy5"/>
    <dgm:cxn modelId="{2532A855-BA87-438D-9E3A-5C99EED18235}" type="presParOf" srcId="{09CF70A4-EE1B-472E-8A4C-97F34A0515B5}" destId="{59A2BB87-F9AB-4A12-932F-4D9E8925A2D0}" srcOrd="0" destOrd="0" presId="urn:microsoft.com/office/officeart/2005/8/layout/hierarchy5"/>
    <dgm:cxn modelId="{86D33A48-80A2-4888-BB3F-F3BA73C14DD0}" type="presParOf" srcId="{09CF70A4-EE1B-472E-8A4C-97F34A0515B5}" destId="{B9A47EBC-2485-46E8-B5E9-DE98E4415EF0}" srcOrd="1" destOrd="0" presId="urn:microsoft.com/office/officeart/2005/8/layout/hierarchy5"/>
    <dgm:cxn modelId="{539E6717-60A2-441D-8AF4-90D8DC16BB37}" type="presParOf" srcId="{918A6AF0-12D9-4F05-9579-04AA6BC53467}" destId="{1B8150D9-7CB3-4CA2-A893-106335E656F7}"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4D8E01-CE9E-4C9D-8DBD-A554A26013D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4323A0DF-99D6-4D35-83B2-E148EED7B8F2}">
      <dgm:prSet phldrT="[Text]" custT="1"/>
      <dgm:spPr>
        <a:solidFill>
          <a:schemeClr val="accent4">
            <a:lumMod val="60000"/>
            <a:lumOff val="40000"/>
          </a:schemeClr>
        </a:solidFill>
      </dgm:spPr>
      <dgm:t>
        <a:bodyPr/>
        <a:lstStyle/>
        <a:p>
          <a:r>
            <a:rPr lang="en-US" sz="2400" dirty="0">
              <a:latin typeface="Franklin Gothic Book"/>
            </a:rPr>
            <a:t>Resource for information about physical activity and healthy living</a:t>
          </a:r>
        </a:p>
      </dgm:t>
    </dgm:pt>
    <dgm:pt modelId="{014FC451-8847-4F68-A8F1-A163C1A562F0}" type="parTrans" cxnId="{647A4422-0861-4A88-B897-627F1958DD19}">
      <dgm:prSet/>
      <dgm:spPr/>
      <dgm:t>
        <a:bodyPr/>
        <a:lstStyle/>
        <a:p>
          <a:endParaRPr lang="en-US"/>
        </a:p>
      </dgm:t>
    </dgm:pt>
    <dgm:pt modelId="{CF755CAE-825B-4B74-AE08-4A10D177CBC6}" type="sibTrans" cxnId="{647A4422-0861-4A88-B897-627F1958DD19}">
      <dgm:prSet/>
      <dgm:spPr/>
      <dgm:t>
        <a:bodyPr/>
        <a:lstStyle/>
        <a:p>
          <a:endParaRPr lang="en-US"/>
        </a:p>
      </dgm:t>
    </dgm:pt>
    <dgm:pt modelId="{18714566-0A01-470B-A804-7CB1BC65E671}">
      <dgm:prSet phldrT="[Text]"/>
      <dgm:spPr>
        <a:solidFill>
          <a:schemeClr val="accent5">
            <a:lumMod val="60000"/>
            <a:lumOff val="40000"/>
          </a:schemeClr>
        </a:solidFill>
      </dgm:spPr>
      <dgm:t>
        <a:bodyPr/>
        <a:lstStyle/>
        <a:p>
          <a:r>
            <a:rPr lang="en-US" dirty="0">
              <a:latin typeface="Franklin Gothic Book"/>
            </a:rPr>
            <a:t>Motivational and social support for participants</a:t>
          </a:r>
        </a:p>
      </dgm:t>
    </dgm:pt>
    <dgm:pt modelId="{DDC853F7-ABD8-460D-91BD-9E6EF709AE5A}" type="parTrans" cxnId="{CC42664F-E3B5-47C4-806F-12986D722463}">
      <dgm:prSet/>
      <dgm:spPr/>
      <dgm:t>
        <a:bodyPr/>
        <a:lstStyle/>
        <a:p>
          <a:endParaRPr lang="en-US"/>
        </a:p>
      </dgm:t>
    </dgm:pt>
    <dgm:pt modelId="{13861BC3-E208-4978-B376-F8F0B314A67B}" type="sibTrans" cxnId="{CC42664F-E3B5-47C4-806F-12986D722463}">
      <dgm:prSet/>
      <dgm:spPr/>
      <dgm:t>
        <a:bodyPr/>
        <a:lstStyle/>
        <a:p>
          <a:endParaRPr lang="en-US"/>
        </a:p>
      </dgm:t>
    </dgm:pt>
    <dgm:pt modelId="{63A13864-6D93-41B4-97C0-7E713BCECA67}">
      <dgm:prSet custT="1"/>
      <dgm:spPr>
        <a:solidFill>
          <a:schemeClr val="bg2"/>
        </a:solidFill>
      </dgm:spPr>
      <dgm:t>
        <a:bodyPr/>
        <a:lstStyle/>
        <a:p>
          <a:pPr rtl="0"/>
          <a:r>
            <a:rPr lang="en-US" sz="2400" dirty="0">
              <a:latin typeface="Franklin Gothic Book"/>
            </a:rPr>
            <a:t>Enthusiastic about Active Iowa and its mission</a:t>
          </a:r>
        </a:p>
      </dgm:t>
    </dgm:pt>
    <dgm:pt modelId="{6FB188E5-C870-49BC-925F-BF4A5CD88038}" type="parTrans" cxnId="{F0FE0A6E-8684-4725-8ED2-33D8C7833543}">
      <dgm:prSet/>
      <dgm:spPr/>
      <dgm:t>
        <a:bodyPr/>
        <a:lstStyle/>
        <a:p>
          <a:endParaRPr lang="en-US"/>
        </a:p>
      </dgm:t>
    </dgm:pt>
    <dgm:pt modelId="{F307EAC8-A07C-46D2-AF76-85A764CAEDF1}" type="sibTrans" cxnId="{F0FE0A6E-8684-4725-8ED2-33D8C7833543}">
      <dgm:prSet/>
      <dgm:spPr/>
      <dgm:t>
        <a:bodyPr/>
        <a:lstStyle/>
        <a:p>
          <a:endParaRPr lang="en-US"/>
        </a:p>
      </dgm:t>
    </dgm:pt>
    <dgm:pt modelId="{04C50533-F083-49DC-AE49-BFB4F454EF9B}" type="pres">
      <dgm:prSet presAssocID="{A74D8E01-CE9E-4C9D-8DBD-A554A26013D4}" presName="Name0" presStyleCnt="0">
        <dgm:presLayoutVars>
          <dgm:chMax val="7"/>
          <dgm:chPref val="7"/>
          <dgm:dir/>
        </dgm:presLayoutVars>
      </dgm:prSet>
      <dgm:spPr/>
    </dgm:pt>
    <dgm:pt modelId="{86F7D875-7FDA-4056-B33B-A1DC326C24C9}" type="pres">
      <dgm:prSet presAssocID="{A74D8E01-CE9E-4C9D-8DBD-A554A26013D4}" presName="Name1" presStyleCnt="0"/>
      <dgm:spPr/>
    </dgm:pt>
    <dgm:pt modelId="{0B06B515-C870-42D1-941B-CBB60A5517A9}" type="pres">
      <dgm:prSet presAssocID="{A74D8E01-CE9E-4C9D-8DBD-A554A26013D4}" presName="cycle" presStyleCnt="0"/>
      <dgm:spPr/>
    </dgm:pt>
    <dgm:pt modelId="{DAFE4C25-064B-4835-9B65-B1ECF914AD58}" type="pres">
      <dgm:prSet presAssocID="{A74D8E01-CE9E-4C9D-8DBD-A554A26013D4}" presName="srcNode" presStyleLbl="node1" presStyleIdx="0" presStyleCnt="3"/>
      <dgm:spPr/>
    </dgm:pt>
    <dgm:pt modelId="{22277825-52C8-4C46-8F4E-0FFD85135A94}" type="pres">
      <dgm:prSet presAssocID="{A74D8E01-CE9E-4C9D-8DBD-A554A26013D4}" presName="conn" presStyleLbl="parChTrans1D2" presStyleIdx="0" presStyleCnt="1"/>
      <dgm:spPr/>
    </dgm:pt>
    <dgm:pt modelId="{780FA8C0-525D-4035-A519-335B6DD6409E}" type="pres">
      <dgm:prSet presAssocID="{A74D8E01-CE9E-4C9D-8DBD-A554A26013D4}" presName="extraNode" presStyleLbl="node1" presStyleIdx="0" presStyleCnt="3"/>
      <dgm:spPr/>
    </dgm:pt>
    <dgm:pt modelId="{3EEBD10C-279A-4B93-8E51-0CC93051B94E}" type="pres">
      <dgm:prSet presAssocID="{A74D8E01-CE9E-4C9D-8DBD-A554A26013D4}" presName="dstNode" presStyleLbl="node1" presStyleIdx="0" presStyleCnt="3"/>
      <dgm:spPr/>
    </dgm:pt>
    <dgm:pt modelId="{707B9062-537E-412D-B579-234F5A5244E2}" type="pres">
      <dgm:prSet presAssocID="{63A13864-6D93-41B4-97C0-7E713BCECA67}" presName="text_1" presStyleLbl="node1" presStyleIdx="0" presStyleCnt="3">
        <dgm:presLayoutVars>
          <dgm:bulletEnabled val="1"/>
        </dgm:presLayoutVars>
      </dgm:prSet>
      <dgm:spPr>
        <a:solidFill>
          <a:schemeClr val="accent2"/>
        </a:solidFill>
      </dgm:spPr>
    </dgm:pt>
    <dgm:pt modelId="{F2E6A9C7-A82C-4D4E-9386-60887114CB5D}" type="pres">
      <dgm:prSet presAssocID="{63A13864-6D93-41B4-97C0-7E713BCECA67}" presName="accent_1" presStyleCnt="0"/>
      <dgm:spPr/>
    </dgm:pt>
    <dgm:pt modelId="{9B8270D3-584E-4C31-B02E-BCBD766C652E}" type="pres">
      <dgm:prSet presAssocID="{63A13864-6D93-41B4-97C0-7E713BCECA67}" presName="accentRepeatNode" presStyleLbl="solidFgAcc1" presStyleIdx="0" presStyleCnt="3"/>
      <dgm:spPr/>
    </dgm:pt>
    <dgm:pt modelId="{F1DA86F3-96E2-4D57-AADE-9131C9DC2BD1}" type="pres">
      <dgm:prSet presAssocID="{4323A0DF-99D6-4D35-83B2-E148EED7B8F2}" presName="text_2" presStyleLbl="node1" presStyleIdx="1" presStyleCnt="3" custScaleY="120991">
        <dgm:presLayoutVars>
          <dgm:bulletEnabled val="1"/>
        </dgm:presLayoutVars>
      </dgm:prSet>
      <dgm:spPr>
        <a:solidFill>
          <a:schemeClr val="accent4"/>
        </a:solidFill>
      </dgm:spPr>
    </dgm:pt>
    <dgm:pt modelId="{01A5ABBE-C6C8-4B8E-B542-F61212E5FEC3}" type="pres">
      <dgm:prSet presAssocID="{4323A0DF-99D6-4D35-83B2-E148EED7B8F2}" presName="accent_2" presStyleCnt="0"/>
      <dgm:spPr/>
    </dgm:pt>
    <dgm:pt modelId="{5CAEB748-E1D5-4E3A-A8CD-C517608ECF70}" type="pres">
      <dgm:prSet presAssocID="{4323A0DF-99D6-4D35-83B2-E148EED7B8F2}" presName="accentRepeatNode" presStyleLbl="solidFgAcc1" presStyleIdx="1" presStyleCnt="3"/>
      <dgm:spPr/>
    </dgm:pt>
    <dgm:pt modelId="{2F9AC77F-EE37-47D7-9C14-4BBA803FF585}" type="pres">
      <dgm:prSet presAssocID="{18714566-0A01-470B-A804-7CB1BC65E671}" presName="text_3" presStyleLbl="node1" presStyleIdx="2" presStyleCnt="3">
        <dgm:presLayoutVars>
          <dgm:bulletEnabled val="1"/>
        </dgm:presLayoutVars>
      </dgm:prSet>
      <dgm:spPr>
        <a:solidFill>
          <a:schemeClr val="accent3"/>
        </a:solidFill>
      </dgm:spPr>
    </dgm:pt>
    <dgm:pt modelId="{84952999-EC4D-4E63-A328-E88A01865B12}" type="pres">
      <dgm:prSet presAssocID="{18714566-0A01-470B-A804-7CB1BC65E671}" presName="accent_3" presStyleCnt="0"/>
      <dgm:spPr/>
    </dgm:pt>
    <dgm:pt modelId="{8D14EFB3-D425-459D-8868-1F530CFD5C07}" type="pres">
      <dgm:prSet presAssocID="{18714566-0A01-470B-A804-7CB1BC65E671}" presName="accentRepeatNode" presStyleLbl="solidFgAcc1" presStyleIdx="2" presStyleCnt="3"/>
      <dgm:spPr/>
    </dgm:pt>
  </dgm:ptLst>
  <dgm:cxnLst>
    <dgm:cxn modelId="{647A4422-0861-4A88-B897-627F1958DD19}" srcId="{A74D8E01-CE9E-4C9D-8DBD-A554A26013D4}" destId="{4323A0DF-99D6-4D35-83B2-E148EED7B8F2}" srcOrd="1" destOrd="0" parTransId="{014FC451-8847-4F68-A8F1-A163C1A562F0}" sibTransId="{CF755CAE-825B-4B74-AE08-4A10D177CBC6}"/>
    <dgm:cxn modelId="{21F7AE68-46D6-45FA-8B97-AAC7507B96EC}" type="presOf" srcId="{18714566-0A01-470B-A804-7CB1BC65E671}" destId="{2F9AC77F-EE37-47D7-9C14-4BBA803FF585}" srcOrd="0" destOrd="0" presId="urn:microsoft.com/office/officeart/2008/layout/VerticalCurvedList"/>
    <dgm:cxn modelId="{F0FE0A6E-8684-4725-8ED2-33D8C7833543}" srcId="{A74D8E01-CE9E-4C9D-8DBD-A554A26013D4}" destId="{63A13864-6D93-41B4-97C0-7E713BCECA67}" srcOrd="0" destOrd="0" parTransId="{6FB188E5-C870-49BC-925F-BF4A5CD88038}" sibTransId="{F307EAC8-A07C-46D2-AF76-85A764CAEDF1}"/>
    <dgm:cxn modelId="{CC42664F-E3B5-47C4-806F-12986D722463}" srcId="{A74D8E01-CE9E-4C9D-8DBD-A554A26013D4}" destId="{18714566-0A01-470B-A804-7CB1BC65E671}" srcOrd="2" destOrd="0" parTransId="{DDC853F7-ABD8-460D-91BD-9E6EF709AE5A}" sibTransId="{13861BC3-E208-4978-B376-F8F0B314A67B}"/>
    <dgm:cxn modelId="{F9D8DA79-5376-4FD9-BECA-5E0105B49287}" type="presOf" srcId="{4323A0DF-99D6-4D35-83B2-E148EED7B8F2}" destId="{F1DA86F3-96E2-4D57-AADE-9131C9DC2BD1}" srcOrd="0" destOrd="0" presId="urn:microsoft.com/office/officeart/2008/layout/VerticalCurvedList"/>
    <dgm:cxn modelId="{EA0EC099-20F2-4D79-82C8-3378BB825680}" type="presOf" srcId="{A74D8E01-CE9E-4C9D-8DBD-A554A26013D4}" destId="{04C50533-F083-49DC-AE49-BFB4F454EF9B}" srcOrd="0" destOrd="0" presId="urn:microsoft.com/office/officeart/2008/layout/VerticalCurvedList"/>
    <dgm:cxn modelId="{827C8CA9-145C-40CF-9179-A38277AC62F3}" type="presOf" srcId="{63A13864-6D93-41B4-97C0-7E713BCECA67}" destId="{707B9062-537E-412D-B579-234F5A5244E2}" srcOrd="0" destOrd="0" presId="urn:microsoft.com/office/officeart/2008/layout/VerticalCurvedList"/>
    <dgm:cxn modelId="{0719E5F6-77C6-4ABA-AD2C-70F5E8B1FF0B}" type="presOf" srcId="{F307EAC8-A07C-46D2-AF76-85A764CAEDF1}" destId="{22277825-52C8-4C46-8F4E-0FFD85135A94}" srcOrd="0" destOrd="0" presId="urn:microsoft.com/office/officeart/2008/layout/VerticalCurvedList"/>
    <dgm:cxn modelId="{C6B02777-3A10-4A94-AB52-DE4F7DE94B41}" type="presParOf" srcId="{04C50533-F083-49DC-AE49-BFB4F454EF9B}" destId="{86F7D875-7FDA-4056-B33B-A1DC326C24C9}" srcOrd="0" destOrd="0" presId="urn:microsoft.com/office/officeart/2008/layout/VerticalCurvedList"/>
    <dgm:cxn modelId="{B2E9CD10-2620-4B95-9975-66C957C2E989}" type="presParOf" srcId="{86F7D875-7FDA-4056-B33B-A1DC326C24C9}" destId="{0B06B515-C870-42D1-941B-CBB60A5517A9}" srcOrd="0" destOrd="0" presId="urn:microsoft.com/office/officeart/2008/layout/VerticalCurvedList"/>
    <dgm:cxn modelId="{7CB650DE-F432-48B5-A1FE-9AD79263D983}" type="presParOf" srcId="{0B06B515-C870-42D1-941B-CBB60A5517A9}" destId="{DAFE4C25-064B-4835-9B65-B1ECF914AD58}" srcOrd="0" destOrd="0" presId="urn:microsoft.com/office/officeart/2008/layout/VerticalCurvedList"/>
    <dgm:cxn modelId="{2B9BC815-0877-4F18-B60B-DE8D2F46A56B}" type="presParOf" srcId="{0B06B515-C870-42D1-941B-CBB60A5517A9}" destId="{22277825-52C8-4C46-8F4E-0FFD85135A94}" srcOrd="1" destOrd="0" presId="urn:microsoft.com/office/officeart/2008/layout/VerticalCurvedList"/>
    <dgm:cxn modelId="{DCF70281-9614-4C8C-AD06-34FA4E7A4929}" type="presParOf" srcId="{0B06B515-C870-42D1-941B-CBB60A5517A9}" destId="{780FA8C0-525D-4035-A519-335B6DD6409E}" srcOrd="2" destOrd="0" presId="urn:microsoft.com/office/officeart/2008/layout/VerticalCurvedList"/>
    <dgm:cxn modelId="{341C09FF-2F79-4452-B2ED-08D159CD3C57}" type="presParOf" srcId="{0B06B515-C870-42D1-941B-CBB60A5517A9}" destId="{3EEBD10C-279A-4B93-8E51-0CC93051B94E}" srcOrd="3" destOrd="0" presId="urn:microsoft.com/office/officeart/2008/layout/VerticalCurvedList"/>
    <dgm:cxn modelId="{33AA4D55-FDBC-4654-993A-67F54FFC9032}" type="presParOf" srcId="{86F7D875-7FDA-4056-B33B-A1DC326C24C9}" destId="{707B9062-537E-412D-B579-234F5A5244E2}" srcOrd="1" destOrd="0" presId="urn:microsoft.com/office/officeart/2008/layout/VerticalCurvedList"/>
    <dgm:cxn modelId="{3285F7E0-525F-4E1A-BE01-58079355AD3A}" type="presParOf" srcId="{86F7D875-7FDA-4056-B33B-A1DC326C24C9}" destId="{F2E6A9C7-A82C-4D4E-9386-60887114CB5D}" srcOrd="2" destOrd="0" presId="urn:microsoft.com/office/officeart/2008/layout/VerticalCurvedList"/>
    <dgm:cxn modelId="{DB0762F1-54B2-47C5-AB22-47BDB5A4BBB6}" type="presParOf" srcId="{F2E6A9C7-A82C-4D4E-9386-60887114CB5D}" destId="{9B8270D3-584E-4C31-B02E-BCBD766C652E}" srcOrd="0" destOrd="0" presId="urn:microsoft.com/office/officeart/2008/layout/VerticalCurvedList"/>
    <dgm:cxn modelId="{11DE5D3F-A75B-45AB-BCBC-AE07D9B37B41}" type="presParOf" srcId="{86F7D875-7FDA-4056-B33B-A1DC326C24C9}" destId="{F1DA86F3-96E2-4D57-AADE-9131C9DC2BD1}" srcOrd="3" destOrd="0" presId="urn:microsoft.com/office/officeart/2008/layout/VerticalCurvedList"/>
    <dgm:cxn modelId="{5BCFB6B7-63E8-4203-9887-2512AB808890}" type="presParOf" srcId="{86F7D875-7FDA-4056-B33B-A1DC326C24C9}" destId="{01A5ABBE-C6C8-4B8E-B542-F61212E5FEC3}" srcOrd="4" destOrd="0" presId="urn:microsoft.com/office/officeart/2008/layout/VerticalCurvedList"/>
    <dgm:cxn modelId="{000E94E7-30BD-4160-9C01-9340173A6766}" type="presParOf" srcId="{01A5ABBE-C6C8-4B8E-B542-F61212E5FEC3}" destId="{5CAEB748-E1D5-4E3A-A8CD-C517608ECF70}" srcOrd="0" destOrd="0" presId="urn:microsoft.com/office/officeart/2008/layout/VerticalCurvedList"/>
    <dgm:cxn modelId="{D1F644CA-7124-4263-9EF9-8EA91B470EBD}" type="presParOf" srcId="{86F7D875-7FDA-4056-B33B-A1DC326C24C9}" destId="{2F9AC77F-EE37-47D7-9C14-4BBA803FF585}" srcOrd="5" destOrd="0" presId="urn:microsoft.com/office/officeart/2008/layout/VerticalCurvedList"/>
    <dgm:cxn modelId="{DCE828E8-AC44-43CF-B570-74DD4303B97A}" type="presParOf" srcId="{86F7D875-7FDA-4056-B33B-A1DC326C24C9}" destId="{84952999-EC4D-4E63-A328-E88A01865B12}" srcOrd="6" destOrd="0" presId="urn:microsoft.com/office/officeart/2008/layout/VerticalCurvedList"/>
    <dgm:cxn modelId="{3B76A841-B21F-48DA-B548-5E72C060423C}" type="presParOf" srcId="{84952999-EC4D-4E63-A328-E88A01865B12}" destId="{8D14EFB3-D425-459D-8868-1F530CFD5C0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6616EBE-8372-4A10-85A6-6F1B47884B8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7EAA48ED-673F-48D2-AE09-0BA47289F6A9}">
      <dgm:prSet phldrT="[Text]"/>
      <dgm:spPr>
        <a:solidFill>
          <a:schemeClr val="bg2"/>
        </a:solidFill>
      </dgm:spPr>
      <dgm:t>
        <a:bodyPr/>
        <a:lstStyle/>
        <a:p>
          <a:r>
            <a:rPr lang="en-US">
              <a:solidFill>
                <a:schemeClr val="tx1"/>
              </a:solidFill>
              <a:latin typeface="Franklin Gothic Book"/>
            </a:rPr>
            <a:t>Planning and prepping for activity</a:t>
          </a:r>
        </a:p>
      </dgm:t>
    </dgm:pt>
    <dgm:pt modelId="{6C05BA83-8CBC-4B9B-83F8-607D6331DC01}" type="parTrans" cxnId="{D353534E-6152-4A7D-B073-67EDB9C6FA71}">
      <dgm:prSet/>
      <dgm:spPr/>
      <dgm:t>
        <a:bodyPr/>
        <a:lstStyle/>
        <a:p>
          <a:endParaRPr lang="en-US"/>
        </a:p>
      </dgm:t>
    </dgm:pt>
    <dgm:pt modelId="{93BE3489-E406-4B29-BD30-30DF60D03AD9}" type="sibTrans" cxnId="{D353534E-6152-4A7D-B073-67EDB9C6FA71}">
      <dgm:prSet/>
      <dgm:spPr/>
      <dgm:t>
        <a:bodyPr/>
        <a:lstStyle/>
        <a:p>
          <a:endParaRPr lang="en-US"/>
        </a:p>
      </dgm:t>
    </dgm:pt>
    <dgm:pt modelId="{94B41EA5-B00A-43E4-93CF-BEFA2AE3B5F1}">
      <dgm:prSet phldrT="[Text]"/>
      <dgm:spPr>
        <a:solidFill>
          <a:schemeClr val="accent4">
            <a:lumMod val="60000"/>
            <a:lumOff val="40000"/>
          </a:schemeClr>
        </a:solidFill>
      </dgm:spPr>
      <dgm:t>
        <a:bodyPr/>
        <a:lstStyle/>
        <a:p>
          <a:pPr rtl="0"/>
          <a:r>
            <a:rPr lang="en-US">
              <a:solidFill>
                <a:schemeClr val="tx1"/>
              </a:solidFill>
              <a:latin typeface="Franklin Gothic Book"/>
            </a:rPr>
            <a:t>Communication and correspondence with program staff</a:t>
          </a:r>
        </a:p>
      </dgm:t>
    </dgm:pt>
    <dgm:pt modelId="{3C46B5F4-572E-4FFE-9734-6FC811242D33}" type="parTrans" cxnId="{EBFDFBFE-29BE-4981-909B-92FAD6766EE9}">
      <dgm:prSet/>
      <dgm:spPr/>
      <dgm:t>
        <a:bodyPr/>
        <a:lstStyle/>
        <a:p>
          <a:endParaRPr lang="en-US"/>
        </a:p>
      </dgm:t>
    </dgm:pt>
    <dgm:pt modelId="{8A305E40-3687-4032-8922-A0091D0A9092}" type="sibTrans" cxnId="{EBFDFBFE-29BE-4981-909B-92FAD6766EE9}">
      <dgm:prSet/>
      <dgm:spPr/>
      <dgm:t>
        <a:bodyPr/>
        <a:lstStyle/>
        <a:p>
          <a:endParaRPr lang="en-US"/>
        </a:p>
      </dgm:t>
    </dgm:pt>
    <dgm:pt modelId="{7B9A5F0D-B199-46D5-9424-87D15C0400DF}">
      <dgm:prSet phldrT="[Text]"/>
      <dgm:spPr>
        <a:solidFill>
          <a:schemeClr val="accent3">
            <a:lumMod val="60000"/>
            <a:lumOff val="40000"/>
          </a:schemeClr>
        </a:solidFill>
      </dgm:spPr>
      <dgm:t>
        <a:bodyPr/>
        <a:lstStyle/>
        <a:p>
          <a:r>
            <a:rPr lang="en-US">
              <a:solidFill>
                <a:schemeClr val="tx1"/>
              </a:solidFill>
              <a:latin typeface="Franklin Gothic Book"/>
            </a:rPr>
            <a:t>Development of materials</a:t>
          </a:r>
        </a:p>
      </dgm:t>
    </dgm:pt>
    <dgm:pt modelId="{472EE544-5D06-4021-A5C1-0336ED90C78B}" type="parTrans" cxnId="{0BF202E2-1619-4DC4-9831-228F7EB545E4}">
      <dgm:prSet/>
      <dgm:spPr/>
      <dgm:t>
        <a:bodyPr/>
        <a:lstStyle/>
        <a:p>
          <a:endParaRPr lang="en-US"/>
        </a:p>
      </dgm:t>
    </dgm:pt>
    <dgm:pt modelId="{02FAA9F8-3A6C-4F19-9F3E-11FE400B6CAB}" type="sibTrans" cxnId="{0BF202E2-1619-4DC4-9831-228F7EB545E4}">
      <dgm:prSet/>
      <dgm:spPr/>
      <dgm:t>
        <a:bodyPr/>
        <a:lstStyle/>
        <a:p>
          <a:endParaRPr lang="en-US"/>
        </a:p>
      </dgm:t>
    </dgm:pt>
    <dgm:pt modelId="{9DA4BE40-66F3-476E-9FE4-7344D0A99E5C}">
      <dgm:prSet phldrT="[Text]"/>
      <dgm:spPr>
        <a:solidFill>
          <a:schemeClr val="bg1">
            <a:lumMod val="65000"/>
          </a:schemeClr>
        </a:solidFill>
      </dgm:spPr>
      <dgm:t>
        <a:bodyPr/>
        <a:lstStyle/>
        <a:p>
          <a:r>
            <a:rPr lang="en-US">
              <a:solidFill>
                <a:schemeClr val="tx1"/>
              </a:solidFill>
              <a:latin typeface="Franklin Gothic Book"/>
            </a:rPr>
            <a:t>Hosting activity</a:t>
          </a:r>
        </a:p>
      </dgm:t>
    </dgm:pt>
    <dgm:pt modelId="{3A5FC33F-D731-454E-91B2-09B4D9F8C7D3}" type="parTrans" cxnId="{8F93E0D9-D9B3-48F3-AFB1-2107B61F3A6C}">
      <dgm:prSet/>
      <dgm:spPr/>
      <dgm:t>
        <a:bodyPr/>
        <a:lstStyle/>
        <a:p>
          <a:endParaRPr lang="en-US"/>
        </a:p>
      </dgm:t>
    </dgm:pt>
    <dgm:pt modelId="{742142B1-A344-4499-BF6A-EC91B899B8B3}" type="sibTrans" cxnId="{8F93E0D9-D9B3-48F3-AFB1-2107B61F3A6C}">
      <dgm:prSet/>
      <dgm:spPr/>
      <dgm:t>
        <a:bodyPr/>
        <a:lstStyle/>
        <a:p>
          <a:endParaRPr lang="en-US"/>
        </a:p>
      </dgm:t>
    </dgm:pt>
    <dgm:pt modelId="{E14ADB12-3FC9-4313-82EC-4D1BCFB2B3ED}">
      <dgm:prSet phldrT="[Text]"/>
      <dgm:spPr>
        <a:solidFill>
          <a:srgbClr val="70941D">
            <a:alpha val="54118"/>
          </a:srgbClr>
        </a:solidFill>
      </dgm:spPr>
      <dgm:t>
        <a:bodyPr/>
        <a:lstStyle/>
        <a:p>
          <a:pPr rtl="0"/>
          <a:r>
            <a:rPr lang="en-US">
              <a:solidFill>
                <a:schemeClr val="tx1"/>
              </a:solidFill>
              <a:latin typeface="Franklin Gothic Book"/>
            </a:rPr>
            <a:t>Attend Booster Trainings </a:t>
          </a:r>
          <a:endParaRPr lang="en-US">
            <a:solidFill>
              <a:schemeClr val="tx1"/>
            </a:solidFill>
          </a:endParaRPr>
        </a:p>
      </dgm:t>
    </dgm:pt>
    <dgm:pt modelId="{07D7F0C4-6F06-4D21-A865-231493D69A56}" type="parTrans" cxnId="{7B57F1BC-3DBE-4FC8-8D54-E94F2DFA2520}">
      <dgm:prSet/>
      <dgm:spPr/>
      <dgm:t>
        <a:bodyPr/>
        <a:lstStyle/>
        <a:p>
          <a:endParaRPr lang="en-US"/>
        </a:p>
      </dgm:t>
    </dgm:pt>
    <dgm:pt modelId="{917D212E-34D7-42A6-99E6-A6ADB4568814}" type="sibTrans" cxnId="{7B57F1BC-3DBE-4FC8-8D54-E94F2DFA2520}">
      <dgm:prSet/>
      <dgm:spPr/>
      <dgm:t>
        <a:bodyPr/>
        <a:lstStyle/>
        <a:p>
          <a:endParaRPr lang="en-US"/>
        </a:p>
      </dgm:t>
    </dgm:pt>
    <dgm:pt modelId="{4AAB1108-7E92-43FB-BC52-22FE6C609EAD}" type="pres">
      <dgm:prSet presAssocID="{B6616EBE-8372-4A10-85A6-6F1B47884B8A}" presName="diagram" presStyleCnt="0">
        <dgm:presLayoutVars>
          <dgm:dir/>
          <dgm:resizeHandles val="exact"/>
        </dgm:presLayoutVars>
      </dgm:prSet>
      <dgm:spPr/>
    </dgm:pt>
    <dgm:pt modelId="{2E8BA049-18D0-41BB-9E82-EEA0FC197612}" type="pres">
      <dgm:prSet presAssocID="{7EAA48ED-673F-48D2-AE09-0BA47289F6A9}" presName="node" presStyleLbl="node1" presStyleIdx="0" presStyleCnt="5">
        <dgm:presLayoutVars>
          <dgm:bulletEnabled val="1"/>
        </dgm:presLayoutVars>
      </dgm:prSet>
      <dgm:spPr/>
    </dgm:pt>
    <dgm:pt modelId="{7F379C0C-690E-4EEC-ACC0-BE6F93A323FC}" type="pres">
      <dgm:prSet presAssocID="{93BE3489-E406-4B29-BD30-30DF60D03AD9}" presName="sibTrans" presStyleCnt="0"/>
      <dgm:spPr/>
    </dgm:pt>
    <dgm:pt modelId="{F3D703F0-46B0-4997-87C3-D0F406C6B753}" type="pres">
      <dgm:prSet presAssocID="{94B41EA5-B00A-43E4-93CF-BEFA2AE3B5F1}" presName="node" presStyleLbl="node1" presStyleIdx="1" presStyleCnt="5">
        <dgm:presLayoutVars>
          <dgm:bulletEnabled val="1"/>
        </dgm:presLayoutVars>
      </dgm:prSet>
      <dgm:spPr/>
    </dgm:pt>
    <dgm:pt modelId="{5E5253E2-030D-479D-91E1-7C6A688C4AB3}" type="pres">
      <dgm:prSet presAssocID="{8A305E40-3687-4032-8922-A0091D0A9092}" presName="sibTrans" presStyleCnt="0"/>
      <dgm:spPr/>
    </dgm:pt>
    <dgm:pt modelId="{1FD61592-E7A0-469E-B42D-29CE3E982EE1}" type="pres">
      <dgm:prSet presAssocID="{7B9A5F0D-B199-46D5-9424-87D15C0400DF}" presName="node" presStyleLbl="node1" presStyleIdx="2" presStyleCnt="5">
        <dgm:presLayoutVars>
          <dgm:bulletEnabled val="1"/>
        </dgm:presLayoutVars>
      </dgm:prSet>
      <dgm:spPr/>
    </dgm:pt>
    <dgm:pt modelId="{87405DDD-554F-4DE9-AE9E-871D87179D18}" type="pres">
      <dgm:prSet presAssocID="{02FAA9F8-3A6C-4F19-9F3E-11FE400B6CAB}" presName="sibTrans" presStyleCnt="0"/>
      <dgm:spPr/>
    </dgm:pt>
    <dgm:pt modelId="{4B3C2B8C-6CF7-45AD-972C-54541DF91257}" type="pres">
      <dgm:prSet presAssocID="{9DA4BE40-66F3-476E-9FE4-7344D0A99E5C}" presName="node" presStyleLbl="node1" presStyleIdx="3" presStyleCnt="5">
        <dgm:presLayoutVars>
          <dgm:bulletEnabled val="1"/>
        </dgm:presLayoutVars>
      </dgm:prSet>
      <dgm:spPr>
        <a:solidFill>
          <a:schemeClr val="bg1">
            <a:lumMod val="75000"/>
          </a:schemeClr>
        </a:solidFill>
      </dgm:spPr>
    </dgm:pt>
    <dgm:pt modelId="{DCD25AF1-E882-478A-9D78-EA65DD59F843}" type="pres">
      <dgm:prSet presAssocID="{742142B1-A344-4499-BF6A-EC91B899B8B3}" presName="sibTrans" presStyleCnt="0"/>
      <dgm:spPr/>
    </dgm:pt>
    <dgm:pt modelId="{AD634159-30CF-4BD8-A844-40C0ECA0182C}" type="pres">
      <dgm:prSet presAssocID="{E14ADB12-3FC9-4313-82EC-4D1BCFB2B3ED}" presName="node" presStyleLbl="node1" presStyleIdx="4" presStyleCnt="5">
        <dgm:presLayoutVars>
          <dgm:bulletEnabled val="1"/>
        </dgm:presLayoutVars>
      </dgm:prSet>
      <dgm:spPr/>
    </dgm:pt>
  </dgm:ptLst>
  <dgm:cxnLst>
    <dgm:cxn modelId="{94BC412C-4105-4499-9447-190C8BD0F171}" type="presOf" srcId="{7B9A5F0D-B199-46D5-9424-87D15C0400DF}" destId="{1FD61592-E7A0-469E-B42D-29CE3E982EE1}" srcOrd="0" destOrd="0" presId="urn:microsoft.com/office/officeart/2005/8/layout/default"/>
    <dgm:cxn modelId="{9449C245-4EB3-493B-A098-C6E638CDD188}" type="presOf" srcId="{94B41EA5-B00A-43E4-93CF-BEFA2AE3B5F1}" destId="{F3D703F0-46B0-4997-87C3-D0F406C6B753}" srcOrd="0" destOrd="0" presId="urn:microsoft.com/office/officeart/2005/8/layout/default"/>
    <dgm:cxn modelId="{D353534E-6152-4A7D-B073-67EDB9C6FA71}" srcId="{B6616EBE-8372-4A10-85A6-6F1B47884B8A}" destId="{7EAA48ED-673F-48D2-AE09-0BA47289F6A9}" srcOrd="0" destOrd="0" parTransId="{6C05BA83-8CBC-4B9B-83F8-607D6331DC01}" sibTransId="{93BE3489-E406-4B29-BD30-30DF60D03AD9}"/>
    <dgm:cxn modelId="{3BCB2DAC-9676-408E-862F-CB4AC8C9EF79}" type="presOf" srcId="{E14ADB12-3FC9-4313-82EC-4D1BCFB2B3ED}" destId="{AD634159-30CF-4BD8-A844-40C0ECA0182C}" srcOrd="0" destOrd="0" presId="urn:microsoft.com/office/officeart/2005/8/layout/default"/>
    <dgm:cxn modelId="{7B57F1BC-3DBE-4FC8-8D54-E94F2DFA2520}" srcId="{B6616EBE-8372-4A10-85A6-6F1B47884B8A}" destId="{E14ADB12-3FC9-4313-82EC-4D1BCFB2B3ED}" srcOrd="4" destOrd="0" parTransId="{07D7F0C4-6F06-4D21-A865-231493D69A56}" sibTransId="{917D212E-34D7-42A6-99E6-A6ADB4568814}"/>
    <dgm:cxn modelId="{95CC9DC2-3F82-4194-93E6-601E3C8E7DAC}" type="presOf" srcId="{B6616EBE-8372-4A10-85A6-6F1B47884B8A}" destId="{4AAB1108-7E92-43FB-BC52-22FE6C609EAD}" srcOrd="0" destOrd="0" presId="urn:microsoft.com/office/officeart/2005/8/layout/default"/>
    <dgm:cxn modelId="{8F93E0D9-D9B3-48F3-AFB1-2107B61F3A6C}" srcId="{B6616EBE-8372-4A10-85A6-6F1B47884B8A}" destId="{9DA4BE40-66F3-476E-9FE4-7344D0A99E5C}" srcOrd="3" destOrd="0" parTransId="{3A5FC33F-D731-454E-91B2-09B4D9F8C7D3}" sibTransId="{742142B1-A344-4499-BF6A-EC91B899B8B3}"/>
    <dgm:cxn modelId="{0BF202E2-1619-4DC4-9831-228F7EB545E4}" srcId="{B6616EBE-8372-4A10-85A6-6F1B47884B8A}" destId="{7B9A5F0D-B199-46D5-9424-87D15C0400DF}" srcOrd="2" destOrd="0" parTransId="{472EE544-5D06-4021-A5C1-0336ED90C78B}" sibTransId="{02FAA9F8-3A6C-4F19-9F3E-11FE400B6CAB}"/>
    <dgm:cxn modelId="{0658F2EF-861F-40C1-907E-BD9B265D4016}" type="presOf" srcId="{9DA4BE40-66F3-476E-9FE4-7344D0A99E5C}" destId="{4B3C2B8C-6CF7-45AD-972C-54541DF91257}" srcOrd="0" destOrd="0" presId="urn:microsoft.com/office/officeart/2005/8/layout/default"/>
    <dgm:cxn modelId="{B2BE68F1-2A03-4F27-AF7F-6E51FC8EDF2B}" type="presOf" srcId="{7EAA48ED-673F-48D2-AE09-0BA47289F6A9}" destId="{2E8BA049-18D0-41BB-9E82-EEA0FC197612}" srcOrd="0" destOrd="0" presId="urn:microsoft.com/office/officeart/2005/8/layout/default"/>
    <dgm:cxn modelId="{EBFDFBFE-29BE-4981-909B-92FAD6766EE9}" srcId="{B6616EBE-8372-4A10-85A6-6F1B47884B8A}" destId="{94B41EA5-B00A-43E4-93CF-BEFA2AE3B5F1}" srcOrd="1" destOrd="0" parTransId="{3C46B5F4-572E-4FFE-9734-6FC811242D33}" sibTransId="{8A305E40-3687-4032-8922-A0091D0A9092}"/>
    <dgm:cxn modelId="{B5E0467B-E673-4C54-9D2B-F672CC1D8FAA}" type="presParOf" srcId="{4AAB1108-7E92-43FB-BC52-22FE6C609EAD}" destId="{2E8BA049-18D0-41BB-9E82-EEA0FC197612}" srcOrd="0" destOrd="0" presId="urn:microsoft.com/office/officeart/2005/8/layout/default"/>
    <dgm:cxn modelId="{9DF32534-026E-4A10-8A1F-1601102B0622}" type="presParOf" srcId="{4AAB1108-7E92-43FB-BC52-22FE6C609EAD}" destId="{7F379C0C-690E-4EEC-ACC0-BE6F93A323FC}" srcOrd="1" destOrd="0" presId="urn:microsoft.com/office/officeart/2005/8/layout/default"/>
    <dgm:cxn modelId="{930FC20C-2AB2-4D07-8DC7-0A00C01FD0AF}" type="presParOf" srcId="{4AAB1108-7E92-43FB-BC52-22FE6C609EAD}" destId="{F3D703F0-46B0-4997-87C3-D0F406C6B753}" srcOrd="2" destOrd="0" presId="urn:microsoft.com/office/officeart/2005/8/layout/default"/>
    <dgm:cxn modelId="{8C791871-D0A4-4ADC-AD20-81E80C07D189}" type="presParOf" srcId="{4AAB1108-7E92-43FB-BC52-22FE6C609EAD}" destId="{5E5253E2-030D-479D-91E1-7C6A688C4AB3}" srcOrd="3" destOrd="0" presId="urn:microsoft.com/office/officeart/2005/8/layout/default"/>
    <dgm:cxn modelId="{EFDA0D6C-AB98-40E3-A841-EAC9C05BF6F9}" type="presParOf" srcId="{4AAB1108-7E92-43FB-BC52-22FE6C609EAD}" destId="{1FD61592-E7A0-469E-B42D-29CE3E982EE1}" srcOrd="4" destOrd="0" presId="urn:microsoft.com/office/officeart/2005/8/layout/default"/>
    <dgm:cxn modelId="{506C2618-644A-43F3-9570-39195BC871F1}" type="presParOf" srcId="{4AAB1108-7E92-43FB-BC52-22FE6C609EAD}" destId="{87405DDD-554F-4DE9-AE9E-871D87179D18}" srcOrd="5" destOrd="0" presId="urn:microsoft.com/office/officeart/2005/8/layout/default"/>
    <dgm:cxn modelId="{3E9EE18E-B704-4EAA-9197-5420C8B181BB}" type="presParOf" srcId="{4AAB1108-7E92-43FB-BC52-22FE6C609EAD}" destId="{4B3C2B8C-6CF7-45AD-972C-54541DF91257}" srcOrd="6" destOrd="0" presId="urn:microsoft.com/office/officeart/2005/8/layout/default"/>
    <dgm:cxn modelId="{8EE6D7E8-D1AD-4FDC-A6FE-36E8D727A12B}" type="presParOf" srcId="{4AAB1108-7E92-43FB-BC52-22FE6C609EAD}" destId="{DCD25AF1-E882-478A-9D78-EA65DD59F843}" srcOrd="7" destOrd="0" presId="urn:microsoft.com/office/officeart/2005/8/layout/default"/>
    <dgm:cxn modelId="{D23CD12B-A9C4-4F7A-A23C-5323D4AB2320}" type="presParOf" srcId="{4AAB1108-7E92-43FB-BC52-22FE6C609EAD}" destId="{AD634159-30CF-4BD8-A844-40C0ECA0182C}"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02B489F-A982-4734-B6DA-7ADABD97773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62530866-78A7-4DE3-AE66-3ED0A5FF7DFF}">
      <dgm:prSet phldrT="[Text]"/>
      <dgm:spPr>
        <a:solidFill>
          <a:schemeClr val="accent6">
            <a:lumMod val="60000"/>
            <a:lumOff val="40000"/>
          </a:schemeClr>
        </a:solidFill>
        <a:ln>
          <a:solidFill>
            <a:schemeClr val="bg1">
              <a:lumMod val="75000"/>
            </a:schemeClr>
          </a:solidFill>
        </a:ln>
      </dgm:spPr>
      <dgm:t>
        <a:bodyPr/>
        <a:lstStyle/>
        <a:p>
          <a:r>
            <a:rPr lang="en-US">
              <a:solidFill>
                <a:schemeClr val="tx1"/>
              </a:solidFill>
              <a:latin typeface="Franklin Gothic Book"/>
            </a:rPr>
            <a:t>Additional Expectations</a:t>
          </a:r>
        </a:p>
      </dgm:t>
    </dgm:pt>
    <dgm:pt modelId="{BA8280AB-77C5-4387-BB09-F89AE228DB98}" type="parTrans" cxnId="{15063F50-0BBC-4890-9743-255EF92C2719}">
      <dgm:prSet/>
      <dgm:spPr/>
      <dgm:t>
        <a:bodyPr/>
        <a:lstStyle/>
        <a:p>
          <a:endParaRPr lang="en-US"/>
        </a:p>
      </dgm:t>
    </dgm:pt>
    <dgm:pt modelId="{9975CEEE-61E8-423D-8E87-BEF5B31620B9}" type="sibTrans" cxnId="{15063F50-0BBC-4890-9743-255EF92C2719}">
      <dgm:prSet/>
      <dgm:spPr/>
      <dgm:t>
        <a:bodyPr/>
        <a:lstStyle/>
        <a:p>
          <a:endParaRPr lang="en-US"/>
        </a:p>
      </dgm:t>
    </dgm:pt>
    <dgm:pt modelId="{7461E034-8DAC-4E3C-A839-A0C36A7D4F8B}">
      <dgm:prSet phldrT="[Text]"/>
      <dgm:spPr>
        <a:solidFill>
          <a:schemeClr val="accent3">
            <a:lumMod val="60000"/>
            <a:lumOff val="40000"/>
            <a:alpha val="90000"/>
          </a:schemeClr>
        </a:solidFill>
        <a:ln>
          <a:solidFill>
            <a:schemeClr val="bg1">
              <a:lumMod val="75000"/>
            </a:schemeClr>
          </a:solidFill>
        </a:ln>
      </dgm:spPr>
      <dgm:t>
        <a:bodyPr/>
        <a:lstStyle/>
        <a:p>
          <a:r>
            <a:rPr lang="en-US">
              <a:latin typeface="Franklin Gothic Book"/>
            </a:rPr>
            <a:t>Show up to events on time (at least 10 minutes before the activities begin) wearing PAL shirt</a:t>
          </a:r>
          <a:endParaRPr lang="en-US">
            <a:solidFill>
              <a:schemeClr val="bg1"/>
            </a:solidFill>
            <a:latin typeface="Franklin Gothic Book"/>
          </a:endParaRPr>
        </a:p>
      </dgm:t>
    </dgm:pt>
    <dgm:pt modelId="{BB4304D0-DCC0-433D-B114-DB639533F415}" type="parTrans" cxnId="{4B24D1CE-8BDB-41A8-B7CD-C26C794C860B}">
      <dgm:prSet/>
      <dgm:spPr>
        <a:ln>
          <a:solidFill>
            <a:schemeClr val="tx1"/>
          </a:solidFill>
        </a:ln>
      </dgm:spPr>
      <dgm:t>
        <a:bodyPr/>
        <a:lstStyle/>
        <a:p>
          <a:endParaRPr lang="en-US"/>
        </a:p>
      </dgm:t>
    </dgm:pt>
    <dgm:pt modelId="{148281E5-5DCD-4CF7-A377-53303076BCBC}" type="sibTrans" cxnId="{4B24D1CE-8BDB-41A8-B7CD-C26C794C860B}">
      <dgm:prSet/>
      <dgm:spPr/>
      <dgm:t>
        <a:bodyPr/>
        <a:lstStyle/>
        <a:p>
          <a:endParaRPr lang="en-US"/>
        </a:p>
      </dgm:t>
    </dgm:pt>
    <dgm:pt modelId="{30EF662E-3B1E-4DAD-8872-5D012F4262BB}">
      <dgm:prSet phldrT="[Text]"/>
      <dgm:spPr>
        <a:solidFill>
          <a:schemeClr val="accent2">
            <a:lumMod val="60000"/>
            <a:lumOff val="40000"/>
            <a:alpha val="90000"/>
          </a:schemeClr>
        </a:solidFill>
        <a:ln>
          <a:solidFill>
            <a:schemeClr val="bg1">
              <a:lumMod val="75000"/>
            </a:schemeClr>
          </a:solidFill>
        </a:ln>
      </dgm:spPr>
      <dgm:t>
        <a:bodyPr/>
        <a:lstStyle/>
        <a:p>
          <a:r>
            <a:rPr lang="en-US">
              <a:latin typeface="Franklin Gothic Book"/>
            </a:rPr>
            <a:t>Respond to email or phone calls as promptly as possible</a:t>
          </a:r>
          <a:endParaRPr lang="en-US">
            <a:solidFill>
              <a:schemeClr val="bg1"/>
            </a:solidFill>
            <a:latin typeface="Franklin Gothic Book"/>
          </a:endParaRPr>
        </a:p>
      </dgm:t>
    </dgm:pt>
    <dgm:pt modelId="{C5B38CA2-C9B8-4710-9A34-72F4D955A436}" type="parTrans" cxnId="{588B5651-4591-4354-96A8-E63DC96AAECB}">
      <dgm:prSet/>
      <dgm:spPr>
        <a:ln>
          <a:solidFill>
            <a:schemeClr val="tx1"/>
          </a:solidFill>
        </a:ln>
      </dgm:spPr>
      <dgm:t>
        <a:bodyPr/>
        <a:lstStyle/>
        <a:p>
          <a:endParaRPr lang="en-US"/>
        </a:p>
      </dgm:t>
    </dgm:pt>
    <dgm:pt modelId="{C86B6B92-9898-49A2-B5DE-BFC02DA4636E}" type="sibTrans" cxnId="{588B5651-4591-4354-96A8-E63DC96AAECB}">
      <dgm:prSet/>
      <dgm:spPr/>
      <dgm:t>
        <a:bodyPr/>
        <a:lstStyle/>
        <a:p>
          <a:endParaRPr lang="en-US"/>
        </a:p>
      </dgm:t>
    </dgm:pt>
    <dgm:pt modelId="{29776AA7-18B5-44C6-962C-8A4BDAECBAA4}">
      <dgm:prSet phldrT="[Text]"/>
      <dgm:spPr>
        <a:solidFill>
          <a:schemeClr val="accent5">
            <a:lumMod val="60000"/>
            <a:lumOff val="40000"/>
            <a:alpha val="90000"/>
          </a:schemeClr>
        </a:solidFill>
        <a:ln>
          <a:solidFill>
            <a:schemeClr val="bg1">
              <a:lumMod val="75000"/>
            </a:schemeClr>
          </a:solidFill>
        </a:ln>
      </dgm:spPr>
      <dgm:t>
        <a:bodyPr/>
        <a:lstStyle/>
        <a:p>
          <a:pPr rtl="0"/>
          <a:r>
            <a:rPr lang="en-US">
              <a:latin typeface="Franklin Gothic Book"/>
            </a:rPr>
            <a:t>Maintain open communication with Active Iowa staff</a:t>
          </a:r>
          <a:endParaRPr lang="en-US">
            <a:solidFill>
              <a:schemeClr val="bg1"/>
            </a:solidFill>
            <a:latin typeface="Franklin Gothic Book"/>
          </a:endParaRPr>
        </a:p>
      </dgm:t>
    </dgm:pt>
    <dgm:pt modelId="{92523AA2-9B94-497E-A387-76249070BA3E}" type="parTrans" cxnId="{EA8404CF-E992-4C2A-AF77-B7A0316D9564}">
      <dgm:prSet/>
      <dgm:spPr>
        <a:ln>
          <a:solidFill>
            <a:schemeClr val="tx1"/>
          </a:solidFill>
        </a:ln>
      </dgm:spPr>
      <dgm:t>
        <a:bodyPr/>
        <a:lstStyle/>
        <a:p>
          <a:endParaRPr lang="en-US"/>
        </a:p>
      </dgm:t>
    </dgm:pt>
    <dgm:pt modelId="{AADF7416-DF30-426D-8114-702F8CCB756D}" type="sibTrans" cxnId="{EA8404CF-E992-4C2A-AF77-B7A0316D9564}">
      <dgm:prSet/>
      <dgm:spPr/>
      <dgm:t>
        <a:bodyPr/>
        <a:lstStyle/>
        <a:p>
          <a:endParaRPr lang="en-US"/>
        </a:p>
      </dgm:t>
    </dgm:pt>
    <dgm:pt modelId="{B918E31B-E1BD-440A-BDCA-C33E5B7A2CF2}">
      <dgm:prSet phldrT="[Text]"/>
      <dgm:spPr>
        <a:solidFill>
          <a:srgbClr val="A6D48C">
            <a:alpha val="90000"/>
          </a:srgbClr>
        </a:solidFill>
        <a:ln>
          <a:solidFill>
            <a:schemeClr val="bg1">
              <a:lumMod val="75000"/>
            </a:schemeClr>
          </a:solidFill>
        </a:ln>
      </dgm:spPr>
      <dgm:t>
        <a:bodyPr/>
        <a:lstStyle/>
        <a:p>
          <a:pPr rtl="0"/>
          <a:r>
            <a:rPr lang="en-US">
              <a:latin typeface="Franklin Gothic Book"/>
            </a:rPr>
            <a:t>Positive attitude about the Active Iowa program</a:t>
          </a:r>
          <a:endParaRPr lang="en-US">
            <a:solidFill>
              <a:schemeClr val="bg1"/>
            </a:solidFill>
            <a:latin typeface="Franklin Gothic Book"/>
          </a:endParaRPr>
        </a:p>
      </dgm:t>
    </dgm:pt>
    <dgm:pt modelId="{CDDEAF80-49D5-4C4E-ACA0-01DD8399015C}" type="parTrans" cxnId="{D8EE5C41-906D-4F36-91EC-7A10DB03ADC3}">
      <dgm:prSet/>
      <dgm:spPr>
        <a:ln>
          <a:solidFill>
            <a:schemeClr val="tx1"/>
          </a:solidFill>
        </a:ln>
      </dgm:spPr>
      <dgm:t>
        <a:bodyPr/>
        <a:lstStyle/>
        <a:p>
          <a:endParaRPr lang="en-US"/>
        </a:p>
      </dgm:t>
    </dgm:pt>
    <dgm:pt modelId="{DE4D400B-B65A-4F6A-8A2F-BB18AE90120F}" type="sibTrans" cxnId="{D8EE5C41-906D-4F36-91EC-7A10DB03ADC3}">
      <dgm:prSet/>
      <dgm:spPr/>
      <dgm:t>
        <a:bodyPr/>
        <a:lstStyle/>
        <a:p>
          <a:endParaRPr lang="en-US"/>
        </a:p>
      </dgm:t>
    </dgm:pt>
    <dgm:pt modelId="{E55824DD-EE19-4030-9525-D968728E1B6A}">
      <dgm:prSet phldrT="[Text]"/>
      <dgm:spPr>
        <a:solidFill>
          <a:schemeClr val="bg1">
            <a:lumMod val="85000"/>
            <a:alpha val="90000"/>
          </a:schemeClr>
        </a:solidFill>
        <a:ln>
          <a:solidFill>
            <a:schemeClr val="bg1">
              <a:lumMod val="75000"/>
            </a:schemeClr>
          </a:solidFill>
        </a:ln>
      </dgm:spPr>
      <dgm:t>
        <a:bodyPr/>
        <a:lstStyle/>
        <a:p>
          <a:r>
            <a:rPr lang="en-US">
              <a:latin typeface="Franklin Gothic Book"/>
            </a:rPr>
            <a:t>Ask questions and provide feedback as needed</a:t>
          </a:r>
          <a:endParaRPr lang="en-US">
            <a:solidFill>
              <a:schemeClr val="bg1"/>
            </a:solidFill>
            <a:latin typeface="Franklin Gothic Book"/>
          </a:endParaRPr>
        </a:p>
      </dgm:t>
    </dgm:pt>
    <dgm:pt modelId="{F7B5C45C-DF75-4E79-A1CC-9F855EE68721}" type="parTrans" cxnId="{4C334B47-78D5-4BD9-A6D3-9FB8163E96D4}">
      <dgm:prSet/>
      <dgm:spPr>
        <a:ln>
          <a:solidFill>
            <a:schemeClr val="bg1">
              <a:lumMod val="75000"/>
            </a:schemeClr>
          </a:solidFill>
        </a:ln>
      </dgm:spPr>
      <dgm:t>
        <a:bodyPr/>
        <a:lstStyle/>
        <a:p>
          <a:endParaRPr lang="en-US"/>
        </a:p>
      </dgm:t>
    </dgm:pt>
    <dgm:pt modelId="{DEBBB588-FB87-481F-BB18-6359390352BA}" type="sibTrans" cxnId="{4C334B47-78D5-4BD9-A6D3-9FB8163E96D4}">
      <dgm:prSet/>
      <dgm:spPr/>
      <dgm:t>
        <a:bodyPr/>
        <a:lstStyle/>
        <a:p>
          <a:endParaRPr lang="en-US"/>
        </a:p>
      </dgm:t>
    </dgm:pt>
    <dgm:pt modelId="{2780F4DE-94B1-4895-B132-A79CF882BA3F}" type="pres">
      <dgm:prSet presAssocID="{202B489F-A982-4734-B6DA-7ADABD97773D}" presName="diagram" presStyleCnt="0">
        <dgm:presLayoutVars>
          <dgm:chPref val="1"/>
          <dgm:dir/>
          <dgm:animOne val="branch"/>
          <dgm:animLvl val="lvl"/>
          <dgm:resizeHandles/>
        </dgm:presLayoutVars>
      </dgm:prSet>
      <dgm:spPr/>
    </dgm:pt>
    <dgm:pt modelId="{80F23438-F0EA-4A1C-833C-AA5D5E2BAE18}" type="pres">
      <dgm:prSet presAssocID="{62530866-78A7-4DE3-AE66-3ED0A5FF7DFF}" presName="root" presStyleCnt="0"/>
      <dgm:spPr/>
    </dgm:pt>
    <dgm:pt modelId="{BC83D34A-0DB5-4DD9-A0E7-649EA0106384}" type="pres">
      <dgm:prSet presAssocID="{62530866-78A7-4DE3-AE66-3ED0A5FF7DFF}" presName="rootComposite" presStyleCnt="0"/>
      <dgm:spPr/>
    </dgm:pt>
    <dgm:pt modelId="{C6434847-E280-4D83-A00B-CF43CC6C01D3}" type="pres">
      <dgm:prSet presAssocID="{62530866-78A7-4DE3-AE66-3ED0A5FF7DFF}" presName="rootText" presStyleLbl="node1" presStyleIdx="0" presStyleCnt="1" custScaleX="281861"/>
      <dgm:spPr/>
    </dgm:pt>
    <dgm:pt modelId="{8C1E96D1-A291-456E-AF45-F7270A27D504}" type="pres">
      <dgm:prSet presAssocID="{62530866-78A7-4DE3-AE66-3ED0A5FF7DFF}" presName="rootConnector" presStyleLbl="node1" presStyleIdx="0" presStyleCnt="1"/>
      <dgm:spPr/>
    </dgm:pt>
    <dgm:pt modelId="{F2A676A1-1628-4C63-82EF-6C928A182FAF}" type="pres">
      <dgm:prSet presAssocID="{62530866-78A7-4DE3-AE66-3ED0A5FF7DFF}" presName="childShape" presStyleCnt="0"/>
      <dgm:spPr/>
    </dgm:pt>
    <dgm:pt modelId="{31C8C34A-88AD-47E9-9DC9-51328EB93A19}" type="pres">
      <dgm:prSet presAssocID="{BB4304D0-DCC0-433D-B114-DB639533F415}" presName="Name13" presStyleLbl="parChTrans1D2" presStyleIdx="0" presStyleCnt="5"/>
      <dgm:spPr/>
    </dgm:pt>
    <dgm:pt modelId="{1ECCAA8F-55E1-4CF5-9807-9CA0812DE594}" type="pres">
      <dgm:prSet presAssocID="{7461E034-8DAC-4E3C-A839-A0C36A7D4F8B}" presName="childText" presStyleLbl="bgAcc1" presStyleIdx="0" presStyleCnt="5" custScaleX="533682">
        <dgm:presLayoutVars>
          <dgm:bulletEnabled val="1"/>
        </dgm:presLayoutVars>
      </dgm:prSet>
      <dgm:spPr/>
    </dgm:pt>
    <dgm:pt modelId="{A0D9AF5B-9BB4-4C89-9582-E9C154815391}" type="pres">
      <dgm:prSet presAssocID="{C5B38CA2-C9B8-4710-9A34-72F4D955A436}" presName="Name13" presStyleLbl="parChTrans1D2" presStyleIdx="1" presStyleCnt="5"/>
      <dgm:spPr/>
    </dgm:pt>
    <dgm:pt modelId="{8E737119-8B49-4411-B1AC-0F7E2B6A9D5B}" type="pres">
      <dgm:prSet presAssocID="{30EF662E-3B1E-4DAD-8872-5D012F4262BB}" presName="childText" presStyleLbl="bgAcc1" presStyleIdx="1" presStyleCnt="5" custScaleX="531154">
        <dgm:presLayoutVars>
          <dgm:bulletEnabled val="1"/>
        </dgm:presLayoutVars>
      </dgm:prSet>
      <dgm:spPr/>
    </dgm:pt>
    <dgm:pt modelId="{35DD55D3-BF6D-4B03-BAB0-1DD072A3EA4D}" type="pres">
      <dgm:prSet presAssocID="{92523AA2-9B94-497E-A387-76249070BA3E}" presName="Name13" presStyleLbl="parChTrans1D2" presStyleIdx="2" presStyleCnt="5"/>
      <dgm:spPr/>
    </dgm:pt>
    <dgm:pt modelId="{6401AEE2-83D8-40FB-BF68-ACF2D6FD445A}" type="pres">
      <dgm:prSet presAssocID="{29776AA7-18B5-44C6-962C-8A4BDAECBAA4}" presName="childText" presStyleLbl="bgAcc1" presStyleIdx="2" presStyleCnt="5" custScaleX="531154">
        <dgm:presLayoutVars>
          <dgm:bulletEnabled val="1"/>
        </dgm:presLayoutVars>
      </dgm:prSet>
      <dgm:spPr/>
    </dgm:pt>
    <dgm:pt modelId="{FF7139A3-69EB-4997-9066-14AA91BA072C}" type="pres">
      <dgm:prSet presAssocID="{CDDEAF80-49D5-4C4E-ACA0-01DD8399015C}" presName="Name13" presStyleLbl="parChTrans1D2" presStyleIdx="3" presStyleCnt="5"/>
      <dgm:spPr/>
    </dgm:pt>
    <dgm:pt modelId="{FED3F30D-C1C0-4CEF-9B71-AA8281DF8F6C}" type="pres">
      <dgm:prSet presAssocID="{B918E31B-E1BD-440A-BDCA-C33E5B7A2CF2}" presName="childText" presStyleLbl="bgAcc1" presStyleIdx="3" presStyleCnt="5" custScaleX="530234">
        <dgm:presLayoutVars>
          <dgm:bulletEnabled val="1"/>
        </dgm:presLayoutVars>
      </dgm:prSet>
      <dgm:spPr/>
    </dgm:pt>
    <dgm:pt modelId="{EF3606EC-4E20-43F8-9703-E578AD9B0789}" type="pres">
      <dgm:prSet presAssocID="{F7B5C45C-DF75-4E79-A1CC-9F855EE68721}" presName="Name13" presStyleLbl="parChTrans1D2" presStyleIdx="4" presStyleCnt="5"/>
      <dgm:spPr/>
    </dgm:pt>
    <dgm:pt modelId="{27B63AA6-4064-4772-9984-D57693FE4F4A}" type="pres">
      <dgm:prSet presAssocID="{E55824DD-EE19-4030-9525-D968728E1B6A}" presName="childText" presStyleLbl="bgAcc1" presStyleIdx="4" presStyleCnt="5" custScaleX="531166">
        <dgm:presLayoutVars>
          <dgm:bulletEnabled val="1"/>
        </dgm:presLayoutVars>
      </dgm:prSet>
      <dgm:spPr/>
    </dgm:pt>
  </dgm:ptLst>
  <dgm:cxnLst>
    <dgm:cxn modelId="{91561800-1348-4FB0-A29B-BA48D7DEF32B}" type="presOf" srcId="{7461E034-8DAC-4E3C-A839-A0C36A7D4F8B}" destId="{1ECCAA8F-55E1-4CF5-9807-9CA0812DE594}" srcOrd="0" destOrd="0" presId="urn:microsoft.com/office/officeart/2005/8/layout/hierarchy3"/>
    <dgm:cxn modelId="{E8DDC023-6766-4C57-B4E4-F8F2D6FE8966}" type="presOf" srcId="{E55824DD-EE19-4030-9525-D968728E1B6A}" destId="{27B63AA6-4064-4772-9984-D57693FE4F4A}" srcOrd="0" destOrd="0" presId="urn:microsoft.com/office/officeart/2005/8/layout/hierarchy3"/>
    <dgm:cxn modelId="{F2F1672C-4CBF-4CE4-8EB5-7E12CA45C28C}" type="presOf" srcId="{202B489F-A982-4734-B6DA-7ADABD97773D}" destId="{2780F4DE-94B1-4895-B132-A79CF882BA3F}" srcOrd="0" destOrd="0" presId="urn:microsoft.com/office/officeart/2005/8/layout/hierarchy3"/>
    <dgm:cxn modelId="{267DD533-1D92-43EF-A8EA-172535166601}" type="presOf" srcId="{F7B5C45C-DF75-4E79-A1CC-9F855EE68721}" destId="{EF3606EC-4E20-43F8-9703-E578AD9B0789}" srcOrd="0" destOrd="0" presId="urn:microsoft.com/office/officeart/2005/8/layout/hierarchy3"/>
    <dgm:cxn modelId="{5DB39835-B2A7-45A1-A789-A989FEFA644A}" type="presOf" srcId="{B918E31B-E1BD-440A-BDCA-C33E5B7A2CF2}" destId="{FED3F30D-C1C0-4CEF-9B71-AA8281DF8F6C}" srcOrd="0" destOrd="0" presId="urn:microsoft.com/office/officeart/2005/8/layout/hierarchy3"/>
    <dgm:cxn modelId="{87D47540-AD9A-4196-88F1-186072FA4975}" type="presOf" srcId="{92523AA2-9B94-497E-A387-76249070BA3E}" destId="{35DD55D3-BF6D-4B03-BAB0-1DD072A3EA4D}" srcOrd="0" destOrd="0" presId="urn:microsoft.com/office/officeart/2005/8/layout/hierarchy3"/>
    <dgm:cxn modelId="{D8EE5C41-906D-4F36-91EC-7A10DB03ADC3}" srcId="{62530866-78A7-4DE3-AE66-3ED0A5FF7DFF}" destId="{B918E31B-E1BD-440A-BDCA-C33E5B7A2CF2}" srcOrd="3" destOrd="0" parTransId="{CDDEAF80-49D5-4C4E-ACA0-01DD8399015C}" sibTransId="{DE4D400B-B65A-4F6A-8A2F-BB18AE90120F}"/>
    <dgm:cxn modelId="{7341F644-6780-4459-8847-C0B1430D3446}" type="presOf" srcId="{62530866-78A7-4DE3-AE66-3ED0A5FF7DFF}" destId="{8C1E96D1-A291-456E-AF45-F7270A27D504}" srcOrd="1" destOrd="0" presId="urn:microsoft.com/office/officeart/2005/8/layout/hierarchy3"/>
    <dgm:cxn modelId="{02D69745-7404-41EA-80FE-2BAE776D8E75}" type="presOf" srcId="{C5B38CA2-C9B8-4710-9A34-72F4D955A436}" destId="{A0D9AF5B-9BB4-4C89-9582-E9C154815391}" srcOrd="0" destOrd="0" presId="urn:microsoft.com/office/officeart/2005/8/layout/hierarchy3"/>
    <dgm:cxn modelId="{4C334B47-78D5-4BD9-A6D3-9FB8163E96D4}" srcId="{62530866-78A7-4DE3-AE66-3ED0A5FF7DFF}" destId="{E55824DD-EE19-4030-9525-D968728E1B6A}" srcOrd="4" destOrd="0" parTransId="{F7B5C45C-DF75-4E79-A1CC-9F855EE68721}" sibTransId="{DEBBB588-FB87-481F-BB18-6359390352BA}"/>
    <dgm:cxn modelId="{F065444E-8DA8-47DB-8341-C59A1F3CFCD4}" type="presOf" srcId="{62530866-78A7-4DE3-AE66-3ED0A5FF7DFF}" destId="{C6434847-E280-4D83-A00B-CF43CC6C01D3}" srcOrd="0" destOrd="0" presId="urn:microsoft.com/office/officeart/2005/8/layout/hierarchy3"/>
    <dgm:cxn modelId="{15063F50-0BBC-4890-9743-255EF92C2719}" srcId="{202B489F-A982-4734-B6DA-7ADABD97773D}" destId="{62530866-78A7-4DE3-AE66-3ED0A5FF7DFF}" srcOrd="0" destOrd="0" parTransId="{BA8280AB-77C5-4387-BB09-F89AE228DB98}" sibTransId="{9975CEEE-61E8-423D-8E87-BEF5B31620B9}"/>
    <dgm:cxn modelId="{588B5651-4591-4354-96A8-E63DC96AAECB}" srcId="{62530866-78A7-4DE3-AE66-3ED0A5FF7DFF}" destId="{30EF662E-3B1E-4DAD-8872-5D012F4262BB}" srcOrd="1" destOrd="0" parTransId="{C5B38CA2-C9B8-4710-9A34-72F4D955A436}" sibTransId="{C86B6B92-9898-49A2-B5DE-BFC02DA4636E}"/>
    <dgm:cxn modelId="{27669098-51A7-427D-A185-297F7A735A4A}" type="presOf" srcId="{29776AA7-18B5-44C6-962C-8A4BDAECBAA4}" destId="{6401AEE2-83D8-40FB-BF68-ACF2D6FD445A}" srcOrd="0" destOrd="0" presId="urn:microsoft.com/office/officeart/2005/8/layout/hierarchy3"/>
    <dgm:cxn modelId="{CBF365AF-E6A4-4782-9FA7-AA13FEC96201}" type="presOf" srcId="{30EF662E-3B1E-4DAD-8872-5D012F4262BB}" destId="{8E737119-8B49-4411-B1AC-0F7E2B6A9D5B}" srcOrd="0" destOrd="0" presId="urn:microsoft.com/office/officeart/2005/8/layout/hierarchy3"/>
    <dgm:cxn modelId="{4B24D1CE-8BDB-41A8-B7CD-C26C794C860B}" srcId="{62530866-78A7-4DE3-AE66-3ED0A5FF7DFF}" destId="{7461E034-8DAC-4E3C-A839-A0C36A7D4F8B}" srcOrd="0" destOrd="0" parTransId="{BB4304D0-DCC0-433D-B114-DB639533F415}" sibTransId="{148281E5-5DCD-4CF7-A377-53303076BCBC}"/>
    <dgm:cxn modelId="{EA8404CF-E992-4C2A-AF77-B7A0316D9564}" srcId="{62530866-78A7-4DE3-AE66-3ED0A5FF7DFF}" destId="{29776AA7-18B5-44C6-962C-8A4BDAECBAA4}" srcOrd="2" destOrd="0" parTransId="{92523AA2-9B94-497E-A387-76249070BA3E}" sibTransId="{AADF7416-DF30-426D-8114-702F8CCB756D}"/>
    <dgm:cxn modelId="{A225E9ED-BF52-40F4-BB58-C011BD1190AB}" type="presOf" srcId="{CDDEAF80-49D5-4C4E-ACA0-01DD8399015C}" destId="{FF7139A3-69EB-4997-9066-14AA91BA072C}" srcOrd="0" destOrd="0" presId="urn:microsoft.com/office/officeart/2005/8/layout/hierarchy3"/>
    <dgm:cxn modelId="{E7E5A6F9-E771-4803-A5EC-7E3896EC16B5}" type="presOf" srcId="{BB4304D0-DCC0-433D-B114-DB639533F415}" destId="{31C8C34A-88AD-47E9-9DC9-51328EB93A19}" srcOrd="0" destOrd="0" presId="urn:microsoft.com/office/officeart/2005/8/layout/hierarchy3"/>
    <dgm:cxn modelId="{906784E6-AB70-42F9-A613-9A54637DA57A}" type="presParOf" srcId="{2780F4DE-94B1-4895-B132-A79CF882BA3F}" destId="{80F23438-F0EA-4A1C-833C-AA5D5E2BAE18}" srcOrd="0" destOrd="0" presId="urn:microsoft.com/office/officeart/2005/8/layout/hierarchy3"/>
    <dgm:cxn modelId="{CA491D4C-5317-4828-AD22-0C53E62A9F4C}" type="presParOf" srcId="{80F23438-F0EA-4A1C-833C-AA5D5E2BAE18}" destId="{BC83D34A-0DB5-4DD9-A0E7-649EA0106384}" srcOrd="0" destOrd="0" presId="urn:microsoft.com/office/officeart/2005/8/layout/hierarchy3"/>
    <dgm:cxn modelId="{56E1824A-3DED-4F18-91AE-BE92491DA5C2}" type="presParOf" srcId="{BC83D34A-0DB5-4DD9-A0E7-649EA0106384}" destId="{C6434847-E280-4D83-A00B-CF43CC6C01D3}" srcOrd="0" destOrd="0" presId="urn:microsoft.com/office/officeart/2005/8/layout/hierarchy3"/>
    <dgm:cxn modelId="{E2FD2C0F-C67D-4F74-8083-BC920601A545}" type="presParOf" srcId="{BC83D34A-0DB5-4DD9-A0E7-649EA0106384}" destId="{8C1E96D1-A291-456E-AF45-F7270A27D504}" srcOrd="1" destOrd="0" presId="urn:microsoft.com/office/officeart/2005/8/layout/hierarchy3"/>
    <dgm:cxn modelId="{46FE1FF5-EA04-41D4-9087-BFABA79450ED}" type="presParOf" srcId="{80F23438-F0EA-4A1C-833C-AA5D5E2BAE18}" destId="{F2A676A1-1628-4C63-82EF-6C928A182FAF}" srcOrd="1" destOrd="0" presId="urn:microsoft.com/office/officeart/2005/8/layout/hierarchy3"/>
    <dgm:cxn modelId="{858BE659-EDA7-4AAC-B542-AF142D1A513E}" type="presParOf" srcId="{F2A676A1-1628-4C63-82EF-6C928A182FAF}" destId="{31C8C34A-88AD-47E9-9DC9-51328EB93A19}" srcOrd="0" destOrd="0" presId="urn:microsoft.com/office/officeart/2005/8/layout/hierarchy3"/>
    <dgm:cxn modelId="{50BF69FF-49B3-41FB-9921-A05BC744EA9E}" type="presParOf" srcId="{F2A676A1-1628-4C63-82EF-6C928A182FAF}" destId="{1ECCAA8F-55E1-4CF5-9807-9CA0812DE594}" srcOrd="1" destOrd="0" presId="urn:microsoft.com/office/officeart/2005/8/layout/hierarchy3"/>
    <dgm:cxn modelId="{16F094F7-8E9E-4870-B740-AB33EF02ACA3}" type="presParOf" srcId="{F2A676A1-1628-4C63-82EF-6C928A182FAF}" destId="{A0D9AF5B-9BB4-4C89-9582-E9C154815391}" srcOrd="2" destOrd="0" presId="urn:microsoft.com/office/officeart/2005/8/layout/hierarchy3"/>
    <dgm:cxn modelId="{45814EA7-BA4F-4A18-B109-02D9D72A78D8}" type="presParOf" srcId="{F2A676A1-1628-4C63-82EF-6C928A182FAF}" destId="{8E737119-8B49-4411-B1AC-0F7E2B6A9D5B}" srcOrd="3" destOrd="0" presId="urn:microsoft.com/office/officeart/2005/8/layout/hierarchy3"/>
    <dgm:cxn modelId="{476696A0-D687-4400-A3BE-CA8CE89B0DD2}" type="presParOf" srcId="{F2A676A1-1628-4C63-82EF-6C928A182FAF}" destId="{35DD55D3-BF6D-4B03-BAB0-1DD072A3EA4D}" srcOrd="4" destOrd="0" presId="urn:microsoft.com/office/officeart/2005/8/layout/hierarchy3"/>
    <dgm:cxn modelId="{7B3FE5FE-B035-4D0A-BBDD-B7FFC1B290E2}" type="presParOf" srcId="{F2A676A1-1628-4C63-82EF-6C928A182FAF}" destId="{6401AEE2-83D8-40FB-BF68-ACF2D6FD445A}" srcOrd="5" destOrd="0" presId="urn:microsoft.com/office/officeart/2005/8/layout/hierarchy3"/>
    <dgm:cxn modelId="{30D2FB25-16F1-4C36-B520-2EBAA2D2AB02}" type="presParOf" srcId="{F2A676A1-1628-4C63-82EF-6C928A182FAF}" destId="{FF7139A3-69EB-4997-9066-14AA91BA072C}" srcOrd="6" destOrd="0" presId="urn:microsoft.com/office/officeart/2005/8/layout/hierarchy3"/>
    <dgm:cxn modelId="{E6E4760E-40CD-4F01-A828-BBFBEFA85E9E}" type="presParOf" srcId="{F2A676A1-1628-4C63-82EF-6C928A182FAF}" destId="{FED3F30D-C1C0-4CEF-9B71-AA8281DF8F6C}" srcOrd="7" destOrd="0" presId="urn:microsoft.com/office/officeart/2005/8/layout/hierarchy3"/>
    <dgm:cxn modelId="{0F103846-E28F-4A33-96F4-7C82D4B153BC}" type="presParOf" srcId="{F2A676A1-1628-4C63-82EF-6C928A182FAF}" destId="{EF3606EC-4E20-43F8-9703-E578AD9B0789}" srcOrd="8" destOrd="0" presId="urn:microsoft.com/office/officeart/2005/8/layout/hierarchy3"/>
    <dgm:cxn modelId="{CD657088-5CA4-4250-99D5-354F874D3FB8}" type="presParOf" srcId="{F2A676A1-1628-4C63-82EF-6C928A182FAF}" destId="{27B63AA6-4064-4772-9984-D57693FE4F4A}" srcOrd="9"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39764B-1DA9-466E-8A38-536FB4BF3834}">
      <dsp:nvSpPr>
        <dsp:cNvPr id="0" name=""/>
        <dsp:cNvSpPr/>
      </dsp:nvSpPr>
      <dsp:spPr>
        <a:xfrm>
          <a:off x="357681" y="1306286"/>
          <a:ext cx="2424815" cy="1747353"/>
        </a:xfrm>
        <a:prstGeom prst="roundRect">
          <a:avLst>
            <a:gd name="adj" fmla="val 10000"/>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1600200">
            <a:lnSpc>
              <a:spcPct val="90000"/>
            </a:lnSpc>
            <a:spcBef>
              <a:spcPct val="0"/>
            </a:spcBef>
            <a:spcAft>
              <a:spcPct val="35000"/>
            </a:spcAft>
            <a:buNone/>
          </a:pPr>
          <a:r>
            <a:rPr lang="en-US" sz="3600" kern="1200">
              <a:latin typeface="Franklin Gothic Book" panose="020B0503020102020204" pitchFamily="34" charset="0"/>
            </a:rPr>
            <a:t>Free Community Activities</a:t>
          </a:r>
        </a:p>
      </dsp:txBody>
      <dsp:txXfrm>
        <a:off x="408859" y="1357464"/>
        <a:ext cx="2322459" cy="1644997"/>
      </dsp:txXfrm>
    </dsp:sp>
    <dsp:sp modelId="{2DBD2A9F-02AB-4D94-A758-A1584202BB77}">
      <dsp:nvSpPr>
        <dsp:cNvPr id="0" name=""/>
        <dsp:cNvSpPr/>
      </dsp:nvSpPr>
      <dsp:spPr>
        <a:xfrm rot="17350740">
          <a:off x="2146336" y="1269083"/>
          <a:ext cx="1894802" cy="32124"/>
        </a:xfrm>
        <a:custGeom>
          <a:avLst/>
          <a:gdLst/>
          <a:ahLst/>
          <a:cxnLst/>
          <a:rect l="0" t="0" r="0" b="0"/>
          <a:pathLst>
            <a:path>
              <a:moveTo>
                <a:pt x="0" y="16062"/>
              </a:moveTo>
              <a:lnTo>
                <a:pt x="1894802" y="16062"/>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046367" y="1237775"/>
        <a:ext cx="94740" cy="94740"/>
      </dsp:txXfrm>
    </dsp:sp>
    <dsp:sp modelId="{B9D010E4-E342-4DD7-AA73-1D2AB0B1DEBD}">
      <dsp:nvSpPr>
        <dsp:cNvPr id="0" name=""/>
        <dsp:cNvSpPr/>
      </dsp:nvSpPr>
      <dsp:spPr>
        <a:xfrm>
          <a:off x="3404978" y="1277"/>
          <a:ext cx="1556204" cy="778102"/>
        </a:xfrm>
        <a:prstGeom prst="roundRect">
          <a:avLst>
            <a:gd name="adj" fmla="val 10000"/>
          </a:avLst>
        </a:prstGeom>
        <a:solidFill>
          <a:schemeClr val="accent4"/>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b="0" i="0" u="sng" kern="1200">
              <a:latin typeface="Franklin Gothic Book" panose="020B0503020102020204" pitchFamily="34" charset="0"/>
            </a:rPr>
            <a:t>Walking Groups</a:t>
          </a:r>
        </a:p>
      </dsp:txBody>
      <dsp:txXfrm>
        <a:off x="3427768" y="24067"/>
        <a:ext cx="1510624" cy="732522"/>
      </dsp:txXfrm>
    </dsp:sp>
    <dsp:sp modelId="{D1847AEE-66D8-473A-B434-81DBE878B69C}">
      <dsp:nvSpPr>
        <dsp:cNvPr id="0" name=""/>
        <dsp:cNvSpPr/>
      </dsp:nvSpPr>
      <dsp:spPr>
        <a:xfrm rot="18289469">
          <a:off x="2548718" y="1716492"/>
          <a:ext cx="1090037" cy="32124"/>
        </a:xfrm>
        <a:custGeom>
          <a:avLst/>
          <a:gdLst/>
          <a:ahLst/>
          <a:cxnLst/>
          <a:rect l="0" t="0" r="0" b="0"/>
          <a:pathLst>
            <a:path>
              <a:moveTo>
                <a:pt x="0" y="16062"/>
              </a:moveTo>
              <a:lnTo>
                <a:pt x="1090037" y="16062"/>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66486" y="1705303"/>
        <a:ext cx="54501" cy="54501"/>
      </dsp:txXfrm>
    </dsp:sp>
    <dsp:sp modelId="{2B5AAE3B-2EA9-4BA6-A044-1FF1FB38DB94}">
      <dsp:nvSpPr>
        <dsp:cNvPr id="0" name=""/>
        <dsp:cNvSpPr/>
      </dsp:nvSpPr>
      <dsp:spPr>
        <a:xfrm>
          <a:off x="3404978" y="896094"/>
          <a:ext cx="1556204" cy="778102"/>
        </a:xfrm>
        <a:prstGeom prst="roundRect">
          <a:avLst>
            <a:gd name="adj" fmla="val 10000"/>
          </a:avLst>
        </a:prstGeom>
        <a:solidFill>
          <a:schemeClr val="accent3"/>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Strength Training</a:t>
          </a:r>
        </a:p>
      </dsp:txBody>
      <dsp:txXfrm>
        <a:off x="3427768" y="918884"/>
        <a:ext cx="1510624" cy="732522"/>
      </dsp:txXfrm>
    </dsp:sp>
    <dsp:sp modelId="{34039D83-8231-4C59-8F37-4F92E1CF96FD}">
      <dsp:nvSpPr>
        <dsp:cNvPr id="0" name=""/>
        <dsp:cNvSpPr/>
      </dsp:nvSpPr>
      <dsp:spPr>
        <a:xfrm>
          <a:off x="2782496" y="2163901"/>
          <a:ext cx="622481" cy="32124"/>
        </a:xfrm>
        <a:custGeom>
          <a:avLst/>
          <a:gdLst/>
          <a:ahLst/>
          <a:cxnLst/>
          <a:rect l="0" t="0" r="0" b="0"/>
          <a:pathLst>
            <a:path>
              <a:moveTo>
                <a:pt x="0" y="16062"/>
              </a:moveTo>
              <a:lnTo>
                <a:pt x="622481" y="16062"/>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78175" y="2164401"/>
        <a:ext cx="31124" cy="31124"/>
      </dsp:txXfrm>
    </dsp:sp>
    <dsp:sp modelId="{4044F6C1-58D4-4A84-A932-963AAFBA6753}">
      <dsp:nvSpPr>
        <dsp:cNvPr id="0" name=""/>
        <dsp:cNvSpPr/>
      </dsp:nvSpPr>
      <dsp:spPr>
        <a:xfrm>
          <a:off x="3404978" y="1790912"/>
          <a:ext cx="1556204" cy="778102"/>
        </a:xfrm>
        <a:prstGeom prst="roundRect">
          <a:avLst>
            <a:gd name="adj" fmla="val 10000"/>
          </a:avLst>
        </a:prstGeom>
        <a:solidFill>
          <a:schemeClr val="accent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Water Walking</a:t>
          </a:r>
        </a:p>
      </dsp:txBody>
      <dsp:txXfrm>
        <a:off x="3427768" y="1813702"/>
        <a:ext cx="1510624" cy="732522"/>
      </dsp:txXfrm>
    </dsp:sp>
    <dsp:sp modelId="{8EAF3CD2-FBAE-4237-8D14-7668670841BE}">
      <dsp:nvSpPr>
        <dsp:cNvPr id="0" name=""/>
        <dsp:cNvSpPr/>
      </dsp:nvSpPr>
      <dsp:spPr>
        <a:xfrm rot="3310531">
          <a:off x="2548718" y="2611310"/>
          <a:ext cx="1090037" cy="32124"/>
        </a:xfrm>
        <a:custGeom>
          <a:avLst/>
          <a:gdLst/>
          <a:ahLst/>
          <a:cxnLst/>
          <a:rect l="0" t="0" r="0" b="0"/>
          <a:pathLst>
            <a:path>
              <a:moveTo>
                <a:pt x="0" y="16062"/>
              </a:moveTo>
              <a:lnTo>
                <a:pt x="1090037" y="16062"/>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066486" y="2600121"/>
        <a:ext cx="54501" cy="54501"/>
      </dsp:txXfrm>
    </dsp:sp>
    <dsp:sp modelId="{D495FFE2-158D-404E-9D02-2B2123906B34}">
      <dsp:nvSpPr>
        <dsp:cNvPr id="0" name=""/>
        <dsp:cNvSpPr/>
      </dsp:nvSpPr>
      <dsp:spPr>
        <a:xfrm>
          <a:off x="3404978" y="2685729"/>
          <a:ext cx="1556204" cy="778102"/>
        </a:xfrm>
        <a:prstGeom prst="roundRect">
          <a:avLst>
            <a:gd name="adj" fmla="val 10000"/>
          </a:avLst>
        </a:prstGeom>
        <a:solidFill>
          <a:schemeClr val="accent5"/>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Tai Chi</a:t>
          </a:r>
        </a:p>
      </dsp:txBody>
      <dsp:txXfrm>
        <a:off x="3427768" y="2708519"/>
        <a:ext cx="1510624" cy="732522"/>
      </dsp:txXfrm>
    </dsp:sp>
    <dsp:sp modelId="{3DBEE067-D92A-4A36-A17D-41A2CA672A63}">
      <dsp:nvSpPr>
        <dsp:cNvPr id="0" name=""/>
        <dsp:cNvSpPr/>
      </dsp:nvSpPr>
      <dsp:spPr>
        <a:xfrm rot="4249260">
          <a:off x="2146336" y="3058719"/>
          <a:ext cx="1894802" cy="32124"/>
        </a:xfrm>
        <a:custGeom>
          <a:avLst/>
          <a:gdLst/>
          <a:ahLst/>
          <a:cxnLst/>
          <a:rect l="0" t="0" r="0" b="0"/>
          <a:pathLst>
            <a:path>
              <a:moveTo>
                <a:pt x="0" y="16062"/>
              </a:moveTo>
              <a:lnTo>
                <a:pt x="1894802" y="16062"/>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046367" y="3027410"/>
        <a:ext cx="94740" cy="94740"/>
      </dsp:txXfrm>
    </dsp:sp>
    <dsp:sp modelId="{59A2BB87-F9AB-4A12-932F-4D9E8925A2D0}">
      <dsp:nvSpPr>
        <dsp:cNvPr id="0" name=""/>
        <dsp:cNvSpPr/>
      </dsp:nvSpPr>
      <dsp:spPr>
        <a:xfrm>
          <a:off x="3404978" y="3580547"/>
          <a:ext cx="1556204" cy="778102"/>
        </a:xfrm>
        <a:prstGeom prst="roundRect">
          <a:avLst>
            <a:gd name="adj" fmla="val 10000"/>
          </a:avLst>
        </a:prstGeom>
        <a:solidFill>
          <a:schemeClr val="tx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baseline="0">
              <a:latin typeface="Franklin Gothic Book" panose="020B0503020102020204" pitchFamily="34" charset="0"/>
            </a:rPr>
            <a:t>Yoga</a:t>
          </a:r>
        </a:p>
      </dsp:txBody>
      <dsp:txXfrm>
        <a:off x="3427768" y="3603337"/>
        <a:ext cx="1510624" cy="7325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277825-52C8-4C46-8F4E-0FFD85135A94}">
      <dsp:nvSpPr>
        <dsp:cNvPr id="0" name=""/>
        <dsp:cNvSpPr/>
      </dsp:nvSpPr>
      <dsp:spPr>
        <a:xfrm>
          <a:off x="-4791611" y="-734399"/>
          <a:ext cx="5707165" cy="5707165"/>
        </a:xfrm>
        <a:prstGeom prst="blockArc">
          <a:avLst>
            <a:gd name="adj1" fmla="val 18900000"/>
            <a:gd name="adj2" fmla="val 2700000"/>
            <a:gd name="adj3" fmla="val 378"/>
          </a:avLst>
        </a:pr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7B9062-537E-412D-B579-234F5A5244E2}">
      <dsp:nvSpPr>
        <dsp:cNvPr id="0" name=""/>
        <dsp:cNvSpPr/>
      </dsp:nvSpPr>
      <dsp:spPr>
        <a:xfrm>
          <a:off x="588834" y="423836"/>
          <a:ext cx="4775208" cy="847673"/>
        </a:xfrm>
        <a:prstGeom prst="rect">
          <a:avLst/>
        </a:prstGeom>
        <a:solidFill>
          <a:schemeClr val="accent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841" tIns="60960" rIns="60960" bIns="60960" numCol="1" spcCol="1270" anchor="ctr" anchorCtr="0">
          <a:noAutofit/>
        </a:bodyPr>
        <a:lstStyle/>
        <a:p>
          <a:pPr marL="0" lvl="0" indent="0" algn="l" defTabSz="1066800" rtl="0">
            <a:lnSpc>
              <a:spcPct val="90000"/>
            </a:lnSpc>
            <a:spcBef>
              <a:spcPct val="0"/>
            </a:spcBef>
            <a:spcAft>
              <a:spcPct val="35000"/>
            </a:spcAft>
            <a:buNone/>
          </a:pPr>
          <a:r>
            <a:rPr lang="en-US" sz="2400" kern="1200" dirty="0">
              <a:latin typeface="Franklin Gothic Book"/>
            </a:rPr>
            <a:t>Enthusiastic about Active Iowa and its mission</a:t>
          </a:r>
        </a:p>
      </dsp:txBody>
      <dsp:txXfrm>
        <a:off x="588834" y="423836"/>
        <a:ext cx="4775208" cy="847673"/>
      </dsp:txXfrm>
    </dsp:sp>
    <dsp:sp modelId="{9B8270D3-584E-4C31-B02E-BCBD766C652E}">
      <dsp:nvSpPr>
        <dsp:cNvPr id="0" name=""/>
        <dsp:cNvSpPr/>
      </dsp:nvSpPr>
      <dsp:spPr>
        <a:xfrm>
          <a:off x="59038" y="317877"/>
          <a:ext cx="1059591" cy="1059591"/>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DA86F3-96E2-4D57-AADE-9131C9DC2BD1}">
      <dsp:nvSpPr>
        <dsp:cNvPr id="0" name=""/>
        <dsp:cNvSpPr/>
      </dsp:nvSpPr>
      <dsp:spPr>
        <a:xfrm>
          <a:off x="896963" y="1606379"/>
          <a:ext cx="4467078" cy="1025608"/>
        </a:xfrm>
        <a:prstGeom prst="rect">
          <a:avLst/>
        </a:prstGeom>
        <a:solidFill>
          <a:schemeClr val="accent4"/>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841" tIns="60960" rIns="60960" bIns="60960" numCol="1" spcCol="1270" anchor="ctr" anchorCtr="0">
          <a:noAutofit/>
        </a:bodyPr>
        <a:lstStyle/>
        <a:p>
          <a:pPr marL="0" lvl="0" indent="0" algn="l" defTabSz="1066800">
            <a:lnSpc>
              <a:spcPct val="90000"/>
            </a:lnSpc>
            <a:spcBef>
              <a:spcPct val="0"/>
            </a:spcBef>
            <a:spcAft>
              <a:spcPct val="35000"/>
            </a:spcAft>
            <a:buNone/>
          </a:pPr>
          <a:r>
            <a:rPr lang="en-US" sz="2400" kern="1200" dirty="0">
              <a:latin typeface="Franklin Gothic Book"/>
            </a:rPr>
            <a:t>Resource for information about physical activity and healthy living</a:t>
          </a:r>
        </a:p>
      </dsp:txBody>
      <dsp:txXfrm>
        <a:off x="896963" y="1606379"/>
        <a:ext cx="4467078" cy="1025608"/>
      </dsp:txXfrm>
    </dsp:sp>
    <dsp:sp modelId="{5CAEB748-E1D5-4E3A-A8CD-C517608ECF70}">
      <dsp:nvSpPr>
        <dsp:cNvPr id="0" name=""/>
        <dsp:cNvSpPr/>
      </dsp:nvSpPr>
      <dsp:spPr>
        <a:xfrm>
          <a:off x="367167" y="1589387"/>
          <a:ext cx="1059591" cy="1059591"/>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F9AC77F-EE37-47D7-9C14-4BBA803FF585}">
      <dsp:nvSpPr>
        <dsp:cNvPr id="0" name=""/>
        <dsp:cNvSpPr/>
      </dsp:nvSpPr>
      <dsp:spPr>
        <a:xfrm>
          <a:off x="588834" y="2966856"/>
          <a:ext cx="4775208" cy="847673"/>
        </a:xfrm>
        <a:prstGeom prst="rect">
          <a:avLst/>
        </a:prstGeom>
        <a:solidFill>
          <a:schemeClr val="accent3"/>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72841" tIns="68580" rIns="68580" bIns="68580" numCol="1" spcCol="1270" anchor="ctr" anchorCtr="0">
          <a:noAutofit/>
        </a:bodyPr>
        <a:lstStyle/>
        <a:p>
          <a:pPr marL="0" lvl="0" indent="0" algn="l" defTabSz="1200150">
            <a:lnSpc>
              <a:spcPct val="90000"/>
            </a:lnSpc>
            <a:spcBef>
              <a:spcPct val="0"/>
            </a:spcBef>
            <a:spcAft>
              <a:spcPct val="35000"/>
            </a:spcAft>
            <a:buNone/>
          </a:pPr>
          <a:r>
            <a:rPr lang="en-US" sz="2700" kern="1200" dirty="0">
              <a:latin typeface="Franklin Gothic Book"/>
            </a:rPr>
            <a:t>Motivational and social support for participants</a:t>
          </a:r>
        </a:p>
      </dsp:txBody>
      <dsp:txXfrm>
        <a:off x="588834" y="2966856"/>
        <a:ext cx="4775208" cy="847673"/>
      </dsp:txXfrm>
    </dsp:sp>
    <dsp:sp modelId="{8D14EFB3-D425-459D-8868-1F530CFD5C07}">
      <dsp:nvSpPr>
        <dsp:cNvPr id="0" name=""/>
        <dsp:cNvSpPr/>
      </dsp:nvSpPr>
      <dsp:spPr>
        <a:xfrm>
          <a:off x="59038" y="2860897"/>
          <a:ext cx="1059591" cy="1059591"/>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8BA049-18D0-41BB-9E82-EEA0FC197612}">
      <dsp:nvSpPr>
        <dsp:cNvPr id="0" name=""/>
        <dsp:cNvSpPr/>
      </dsp:nvSpPr>
      <dsp:spPr>
        <a:xfrm>
          <a:off x="0" y="349239"/>
          <a:ext cx="1931480" cy="1158888"/>
        </a:xfrm>
        <a:prstGeom prst="rect">
          <a:avLst/>
        </a:prstGeom>
        <a:solidFill>
          <a:schemeClr val="bg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Franklin Gothic Book"/>
            </a:rPr>
            <a:t>Planning and prepping for activity</a:t>
          </a:r>
        </a:p>
      </dsp:txBody>
      <dsp:txXfrm>
        <a:off x="0" y="349239"/>
        <a:ext cx="1931480" cy="1158888"/>
      </dsp:txXfrm>
    </dsp:sp>
    <dsp:sp modelId="{F3D703F0-46B0-4997-87C3-D0F406C6B753}">
      <dsp:nvSpPr>
        <dsp:cNvPr id="0" name=""/>
        <dsp:cNvSpPr/>
      </dsp:nvSpPr>
      <dsp:spPr>
        <a:xfrm>
          <a:off x="2124628" y="349239"/>
          <a:ext cx="1931480" cy="1158888"/>
        </a:xfrm>
        <a:prstGeom prst="rect">
          <a:avLst/>
        </a:prstGeom>
        <a:solidFill>
          <a:schemeClr val="accent4">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a:solidFill>
                <a:schemeClr val="tx1"/>
              </a:solidFill>
              <a:latin typeface="Franklin Gothic Book"/>
            </a:rPr>
            <a:t>Communication and correspondence with program staff</a:t>
          </a:r>
        </a:p>
      </dsp:txBody>
      <dsp:txXfrm>
        <a:off x="2124628" y="349239"/>
        <a:ext cx="1931480" cy="1158888"/>
      </dsp:txXfrm>
    </dsp:sp>
    <dsp:sp modelId="{1FD61592-E7A0-469E-B42D-29CE3E982EE1}">
      <dsp:nvSpPr>
        <dsp:cNvPr id="0" name=""/>
        <dsp:cNvSpPr/>
      </dsp:nvSpPr>
      <dsp:spPr>
        <a:xfrm>
          <a:off x="4249256" y="349239"/>
          <a:ext cx="1931480" cy="1158888"/>
        </a:xfrm>
        <a:prstGeom prst="rect">
          <a:avLst/>
        </a:prstGeom>
        <a:solidFill>
          <a:schemeClr val="accent3">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Franklin Gothic Book"/>
            </a:rPr>
            <a:t>Development of materials</a:t>
          </a:r>
        </a:p>
      </dsp:txBody>
      <dsp:txXfrm>
        <a:off x="4249256" y="349239"/>
        <a:ext cx="1931480" cy="1158888"/>
      </dsp:txXfrm>
    </dsp:sp>
    <dsp:sp modelId="{4B3C2B8C-6CF7-45AD-972C-54541DF91257}">
      <dsp:nvSpPr>
        <dsp:cNvPr id="0" name=""/>
        <dsp:cNvSpPr/>
      </dsp:nvSpPr>
      <dsp:spPr>
        <a:xfrm>
          <a:off x="1062314" y="1701276"/>
          <a:ext cx="1931480" cy="1158888"/>
        </a:xfrm>
        <a:prstGeom prst="rect">
          <a:avLst/>
        </a:prstGeom>
        <a:solidFill>
          <a:schemeClr val="bg1">
            <a:lumMod val="75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1"/>
              </a:solidFill>
              <a:latin typeface="Franklin Gothic Book"/>
            </a:rPr>
            <a:t>Hosting activity</a:t>
          </a:r>
        </a:p>
      </dsp:txBody>
      <dsp:txXfrm>
        <a:off x="1062314" y="1701276"/>
        <a:ext cx="1931480" cy="1158888"/>
      </dsp:txXfrm>
    </dsp:sp>
    <dsp:sp modelId="{AD634159-30CF-4BD8-A844-40C0ECA0182C}">
      <dsp:nvSpPr>
        <dsp:cNvPr id="0" name=""/>
        <dsp:cNvSpPr/>
      </dsp:nvSpPr>
      <dsp:spPr>
        <a:xfrm>
          <a:off x="3186942" y="1701276"/>
          <a:ext cx="1931480" cy="1158888"/>
        </a:xfrm>
        <a:prstGeom prst="rect">
          <a:avLst/>
        </a:prstGeom>
        <a:solidFill>
          <a:srgbClr val="70941D">
            <a:alpha val="54118"/>
          </a:srgb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a:solidFill>
                <a:schemeClr val="tx1"/>
              </a:solidFill>
              <a:latin typeface="Franklin Gothic Book"/>
            </a:rPr>
            <a:t>Attend Booster Trainings </a:t>
          </a:r>
          <a:endParaRPr lang="en-US" sz="1800" kern="1200">
            <a:solidFill>
              <a:schemeClr val="tx1"/>
            </a:solidFill>
          </a:endParaRPr>
        </a:p>
      </dsp:txBody>
      <dsp:txXfrm>
        <a:off x="3186942" y="1701276"/>
        <a:ext cx="1931480" cy="115888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434847-E280-4D83-A00B-CF43CC6C01D3}">
      <dsp:nvSpPr>
        <dsp:cNvPr id="0" name=""/>
        <dsp:cNvSpPr/>
      </dsp:nvSpPr>
      <dsp:spPr>
        <a:xfrm>
          <a:off x="65815" y="355"/>
          <a:ext cx="3444421" cy="611014"/>
        </a:xfrm>
        <a:prstGeom prst="roundRect">
          <a:avLst>
            <a:gd name="adj" fmla="val 10000"/>
          </a:avLst>
        </a:prstGeom>
        <a:solidFill>
          <a:schemeClr val="accent6">
            <a:lumMod val="60000"/>
            <a:lumOff val="40000"/>
          </a:scheme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a:solidFill>
                <a:schemeClr val="tx1"/>
              </a:solidFill>
              <a:latin typeface="Franklin Gothic Book"/>
            </a:rPr>
            <a:t>Additional Expectations</a:t>
          </a:r>
        </a:p>
      </dsp:txBody>
      <dsp:txXfrm>
        <a:off x="83711" y="18251"/>
        <a:ext cx="3408629" cy="575222"/>
      </dsp:txXfrm>
    </dsp:sp>
    <dsp:sp modelId="{31C8C34A-88AD-47E9-9DC9-51328EB93A19}">
      <dsp:nvSpPr>
        <dsp:cNvPr id="0" name=""/>
        <dsp:cNvSpPr/>
      </dsp:nvSpPr>
      <dsp:spPr>
        <a:xfrm>
          <a:off x="410257" y="611369"/>
          <a:ext cx="344442" cy="458260"/>
        </a:xfrm>
        <a:custGeom>
          <a:avLst/>
          <a:gdLst/>
          <a:ahLst/>
          <a:cxnLst/>
          <a:rect l="0" t="0" r="0" b="0"/>
          <a:pathLst>
            <a:path>
              <a:moveTo>
                <a:pt x="0" y="0"/>
              </a:moveTo>
              <a:lnTo>
                <a:pt x="0" y="458260"/>
              </a:lnTo>
              <a:lnTo>
                <a:pt x="344442" y="458260"/>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1ECCAA8F-55E1-4CF5-9807-9CA0812DE594}">
      <dsp:nvSpPr>
        <dsp:cNvPr id="0" name=""/>
        <dsp:cNvSpPr/>
      </dsp:nvSpPr>
      <dsp:spPr>
        <a:xfrm>
          <a:off x="754699" y="764123"/>
          <a:ext cx="5217396" cy="611014"/>
        </a:xfrm>
        <a:prstGeom prst="roundRect">
          <a:avLst>
            <a:gd name="adj" fmla="val 10000"/>
          </a:avLst>
        </a:prstGeom>
        <a:solidFill>
          <a:schemeClr val="accent3">
            <a:lumMod val="60000"/>
            <a:lumOff val="40000"/>
            <a:alpha val="90000"/>
          </a:scheme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latin typeface="Franklin Gothic Book"/>
            </a:rPr>
            <a:t>Show up to events on time (at least 10 minutes before the activities begin) wearing PAL shirt</a:t>
          </a:r>
          <a:endParaRPr lang="en-US" sz="2000" kern="1200">
            <a:solidFill>
              <a:schemeClr val="bg1"/>
            </a:solidFill>
            <a:latin typeface="Franklin Gothic Book"/>
          </a:endParaRPr>
        </a:p>
      </dsp:txBody>
      <dsp:txXfrm>
        <a:off x="772595" y="782019"/>
        <a:ext cx="5181604" cy="575222"/>
      </dsp:txXfrm>
    </dsp:sp>
    <dsp:sp modelId="{A0D9AF5B-9BB4-4C89-9582-E9C154815391}">
      <dsp:nvSpPr>
        <dsp:cNvPr id="0" name=""/>
        <dsp:cNvSpPr/>
      </dsp:nvSpPr>
      <dsp:spPr>
        <a:xfrm>
          <a:off x="410257" y="611369"/>
          <a:ext cx="344442" cy="1222028"/>
        </a:xfrm>
        <a:custGeom>
          <a:avLst/>
          <a:gdLst/>
          <a:ahLst/>
          <a:cxnLst/>
          <a:rect l="0" t="0" r="0" b="0"/>
          <a:pathLst>
            <a:path>
              <a:moveTo>
                <a:pt x="0" y="0"/>
              </a:moveTo>
              <a:lnTo>
                <a:pt x="0" y="1222028"/>
              </a:lnTo>
              <a:lnTo>
                <a:pt x="344442" y="1222028"/>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8E737119-8B49-4411-B1AC-0F7E2B6A9D5B}">
      <dsp:nvSpPr>
        <dsp:cNvPr id="0" name=""/>
        <dsp:cNvSpPr/>
      </dsp:nvSpPr>
      <dsp:spPr>
        <a:xfrm>
          <a:off x="754699" y="1527891"/>
          <a:ext cx="5192682" cy="611014"/>
        </a:xfrm>
        <a:prstGeom prst="roundRect">
          <a:avLst>
            <a:gd name="adj" fmla="val 10000"/>
          </a:avLst>
        </a:prstGeom>
        <a:solidFill>
          <a:schemeClr val="accent2">
            <a:lumMod val="60000"/>
            <a:lumOff val="40000"/>
            <a:alpha val="90000"/>
          </a:scheme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latin typeface="Franklin Gothic Book"/>
            </a:rPr>
            <a:t>Respond to email or phone calls as promptly as possible</a:t>
          </a:r>
          <a:endParaRPr lang="en-US" sz="2000" kern="1200">
            <a:solidFill>
              <a:schemeClr val="bg1"/>
            </a:solidFill>
            <a:latin typeface="Franklin Gothic Book"/>
          </a:endParaRPr>
        </a:p>
      </dsp:txBody>
      <dsp:txXfrm>
        <a:off x="772595" y="1545787"/>
        <a:ext cx="5156890" cy="575222"/>
      </dsp:txXfrm>
    </dsp:sp>
    <dsp:sp modelId="{35DD55D3-BF6D-4B03-BAB0-1DD072A3EA4D}">
      <dsp:nvSpPr>
        <dsp:cNvPr id="0" name=""/>
        <dsp:cNvSpPr/>
      </dsp:nvSpPr>
      <dsp:spPr>
        <a:xfrm>
          <a:off x="410257" y="611369"/>
          <a:ext cx="344442" cy="1985796"/>
        </a:xfrm>
        <a:custGeom>
          <a:avLst/>
          <a:gdLst/>
          <a:ahLst/>
          <a:cxnLst/>
          <a:rect l="0" t="0" r="0" b="0"/>
          <a:pathLst>
            <a:path>
              <a:moveTo>
                <a:pt x="0" y="0"/>
              </a:moveTo>
              <a:lnTo>
                <a:pt x="0" y="1985796"/>
              </a:lnTo>
              <a:lnTo>
                <a:pt x="344442" y="1985796"/>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6401AEE2-83D8-40FB-BF68-ACF2D6FD445A}">
      <dsp:nvSpPr>
        <dsp:cNvPr id="0" name=""/>
        <dsp:cNvSpPr/>
      </dsp:nvSpPr>
      <dsp:spPr>
        <a:xfrm>
          <a:off x="754699" y="2291658"/>
          <a:ext cx="5192682" cy="611014"/>
        </a:xfrm>
        <a:prstGeom prst="roundRect">
          <a:avLst>
            <a:gd name="adj" fmla="val 10000"/>
          </a:avLst>
        </a:prstGeom>
        <a:solidFill>
          <a:schemeClr val="accent5">
            <a:lumMod val="60000"/>
            <a:lumOff val="40000"/>
            <a:alpha val="90000"/>
          </a:scheme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en-US" sz="2000" kern="1200">
              <a:latin typeface="Franklin Gothic Book"/>
            </a:rPr>
            <a:t>Maintain open communication with Active Iowa staff</a:t>
          </a:r>
          <a:endParaRPr lang="en-US" sz="2000" kern="1200">
            <a:solidFill>
              <a:schemeClr val="bg1"/>
            </a:solidFill>
            <a:latin typeface="Franklin Gothic Book"/>
          </a:endParaRPr>
        </a:p>
      </dsp:txBody>
      <dsp:txXfrm>
        <a:off x="772595" y="2309554"/>
        <a:ext cx="5156890" cy="575222"/>
      </dsp:txXfrm>
    </dsp:sp>
    <dsp:sp modelId="{FF7139A3-69EB-4997-9066-14AA91BA072C}">
      <dsp:nvSpPr>
        <dsp:cNvPr id="0" name=""/>
        <dsp:cNvSpPr/>
      </dsp:nvSpPr>
      <dsp:spPr>
        <a:xfrm>
          <a:off x="410257" y="611369"/>
          <a:ext cx="344442" cy="2749563"/>
        </a:xfrm>
        <a:custGeom>
          <a:avLst/>
          <a:gdLst/>
          <a:ahLst/>
          <a:cxnLst/>
          <a:rect l="0" t="0" r="0" b="0"/>
          <a:pathLst>
            <a:path>
              <a:moveTo>
                <a:pt x="0" y="0"/>
              </a:moveTo>
              <a:lnTo>
                <a:pt x="0" y="2749563"/>
              </a:lnTo>
              <a:lnTo>
                <a:pt x="344442" y="2749563"/>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ED3F30D-C1C0-4CEF-9B71-AA8281DF8F6C}">
      <dsp:nvSpPr>
        <dsp:cNvPr id="0" name=""/>
        <dsp:cNvSpPr/>
      </dsp:nvSpPr>
      <dsp:spPr>
        <a:xfrm>
          <a:off x="754699" y="3055426"/>
          <a:ext cx="5183687" cy="611014"/>
        </a:xfrm>
        <a:prstGeom prst="roundRect">
          <a:avLst>
            <a:gd name="adj" fmla="val 10000"/>
          </a:avLst>
        </a:prstGeom>
        <a:solidFill>
          <a:srgbClr val="A6D48C">
            <a:alpha val="90000"/>
          </a:srgb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en-US" sz="2000" kern="1200">
              <a:latin typeface="Franklin Gothic Book"/>
            </a:rPr>
            <a:t>Positive attitude about the Active Iowa program</a:t>
          </a:r>
          <a:endParaRPr lang="en-US" sz="2000" kern="1200">
            <a:solidFill>
              <a:schemeClr val="bg1"/>
            </a:solidFill>
            <a:latin typeface="Franklin Gothic Book"/>
          </a:endParaRPr>
        </a:p>
      </dsp:txBody>
      <dsp:txXfrm>
        <a:off x="772595" y="3073322"/>
        <a:ext cx="5147895" cy="575222"/>
      </dsp:txXfrm>
    </dsp:sp>
    <dsp:sp modelId="{EF3606EC-4E20-43F8-9703-E578AD9B0789}">
      <dsp:nvSpPr>
        <dsp:cNvPr id="0" name=""/>
        <dsp:cNvSpPr/>
      </dsp:nvSpPr>
      <dsp:spPr>
        <a:xfrm>
          <a:off x="410257" y="611369"/>
          <a:ext cx="344442" cy="3513331"/>
        </a:xfrm>
        <a:custGeom>
          <a:avLst/>
          <a:gdLst/>
          <a:ahLst/>
          <a:cxnLst/>
          <a:rect l="0" t="0" r="0" b="0"/>
          <a:pathLst>
            <a:path>
              <a:moveTo>
                <a:pt x="0" y="0"/>
              </a:moveTo>
              <a:lnTo>
                <a:pt x="0" y="3513331"/>
              </a:lnTo>
              <a:lnTo>
                <a:pt x="344442" y="3513331"/>
              </a:lnTo>
            </a:path>
          </a:pathLst>
        </a:custGeom>
        <a:noFill/>
        <a:ln w="22225" cap="rnd" cmpd="sng" algn="ctr">
          <a:solidFill>
            <a:schemeClr val="bg1">
              <a:lumMod val="75000"/>
            </a:schemeClr>
          </a:solidFill>
          <a:prstDash val="solid"/>
        </a:ln>
        <a:effectLst/>
      </dsp:spPr>
      <dsp:style>
        <a:lnRef idx="2">
          <a:scrgbClr r="0" g="0" b="0"/>
        </a:lnRef>
        <a:fillRef idx="0">
          <a:scrgbClr r="0" g="0" b="0"/>
        </a:fillRef>
        <a:effectRef idx="0">
          <a:scrgbClr r="0" g="0" b="0"/>
        </a:effectRef>
        <a:fontRef idx="minor"/>
      </dsp:style>
    </dsp:sp>
    <dsp:sp modelId="{27B63AA6-4064-4772-9984-D57693FE4F4A}">
      <dsp:nvSpPr>
        <dsp:cNvPr id="0" name=""/>
        <dsp:cNvSpPr/>
      </dsp:nvSpPr>
      <dsp:spPr>
        <a:xfrm>
          <a:off x="754699" y="3819194"/>
          <a:ext cx="5192799" cy="611014"/>
        </a:xfrm>
        <a:prstGeom prst="roundRect">
          <a:avLst>
            <a:gd name="adj" fmla="val 10000"/>
          </a:avLst>
        </a:prstGeom>
        <a:solidFill>
          <a:schemeClr val="bg1">
            <a:lumMod val="85000"/>
            <a:alpha val="90000"/>
          </a:schemeClr>
        </a:solidFill>
        <a:ln w="22225" cap="rnd" cmpd="sng" algn="ctr">
          <a:solidFill>
            <a:schemeClr val="bg1">
              <a:lumMod val="75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latin typeface="Franklin Gothic Book"/>
            </a:rPr>
            <a:t>Ask questions and provide feedback as needed</a:t>
          </a:r>
          <a:endParaRPr lang="en-US" sz="2000" kern="1200">
            <a:solidFill>
              <a:schemeClr val="bg1"/>
            </a:solidFill>
            <a:latin typeface="Franklin Gothic Book"/>
          </a:endParaRPr>
        </a:p>
      </dsp:txBody>
      <dsp:txXfrm>
        <a:off x="772595" y="3837090"/>
        <a:ext cx="5157007" cy="57522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55CCDFE9-AD46-4590-8DA2-76512A4CAE23}" type="datetimeFigureOut">
              <a:rPr lang="en-US" smtClean="0"/>
              <a:t>8/29/2023</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B952ABF3-A7F0-4038-89CD-80DFB0DEF1C2}" type="slidenum">
              <a:rPr lang="en-US" smtClean="0"/>
              <a:t>‹#›</a:t>
            </a:fld>
            <a:endParaRPr lang="en-US"/>
          </a:p>
        </p:txBody>
      </p:sp>
    </p:spTree>
    <p:extLst>
      <p:ext uri="{BB962C8B-B14F-4D97-AF65-F5344CB8AC3E}">
        <p14:creationId xmlns:p14="http://schemas.microsoft.com/office/powerpoint/2010/main" val="1351620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182B184-E277-451F-B821-E51DE2C6837E}" type="datetimeFigureOut">
              <a:rPr lang="en-US" smtClean="0"/>
              <a:t>8/29/2023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C94B6D10-69B6-44C2-A20C-472212865097}" type="slidenum">
              <a:rPr lang="en-US" smtClean="0"/>
              <a:t>‹#›</a:t>
            </a:fld>
            <a:endParaRPr lang="en-US"/>
          </a:p>
        </p:txBody>
      </p:sp>
    </p:spTree>
    <p:extLst>
      <p:ext uri="{BB962C8B-B14F-4D97-AF65-F5344CB8AC3E}">
        <p14:creationId xmlns:p14="http://schemas.microsoft.com/office/powerpoint/2010/main" val="3353134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10"/>
          </p:nvPr>
        </p:nvSpPr>
        <p:spPr/>
        <p:txBody>
          <a:bodyPr/>
          <a:lstStyle/>
          <a:p>
            <a:fld id="{C94B6D10-69B6-44C2-A20C-472212865097}" type="slidenum">
              <a:rPr lang="en-US" smtClean="0"/>
              <a:t>1</a:t>
            </a:fld>
            <a:endParaRPr lang="en-US"/>
          </a:p>
        </p:txBody>
      </p:sp>
    </p:spTree>
    <p:extLst>
      <p:ext uri="{BB962C8B-B14F-4D97-AF65-F5344CB8AC3E}">
        <p14:creationId xmlns:p14="http://schemas.microsoft.com/office/powerpoint/2010/main" val="20366602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a:t>SAY: </a:t>
            </a:r>
            <a:r>
              <a:rPr lang="en-US" b="0" baseline="0"/>
              <a:t>Here are some things that </a:t>
            </a:r>
            <a:r>
              <a:rPr lang="en-US"/>
              <a:t>you have accomplished in your Active Iowa project, what events you have attended, how many PAL classes have been led, what program marketing you have done, and upcoming ideas for the project. </a:t>
            </a:r>
            <a:endParaRPr lang="en-US" b="1" baseline="0">
              <a:cs typeface="Calibri" panose="020F0502020204030204"/>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10</a:t>
            </a:fld>
            <a:endParaRPr lang="en-US"/>
          </a:p>
        </p:txBody>
      </p:sp>
    </p:spTree>
    <p:extLst>
      <p:ext uri="{BB962C8B-B14F-4D97-AF65-F5344CB8AC3E}">
        <p14:creationId xmlns:p14="http://schemas.microsoft.com/office/powerpoint/2010/main" val="22191066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t>SAY:</a:t>
            </a:r>
            <a:r>
              <a:rPr lang="en-US" baseline="0"/>
              <a:t> Many key stakeholders or people and organizations of weight in the community have been contacted and have agreed to partner with Active </a:t>
            </a:r>
            <a:r>
              <a:rPr lang="en-US"/>
              <a:t>Iowa. [update slide to list your community partners for the program]</a:t>
            </a:r>
            <a:endParaRPr lang="en-US" baseline="0"/>
          </a:p>
          <a:p>
            <a:endParaRPr lang="en-US"/>
          </a:p>
        </p:txBody>
      </p:sp>
      <p:sp>
        <p:nvSpPr>
          <p:cNvPr id="4" name="Slide Number Placeholder 3"/>
          <p:cNvSpPr>
            <a:spLocks noGrp="1"/>
          </p:cNvSpPr>
          <p:nvPr>
            <p:ph type="sldNum" sz="quarter" idx="10"/>
          </p:nvPr>
        </p:nvSpPr>
        <p:spPr/>
        <p:txBody>
          <a:bodyPr/>
          <a:lstStyle/>
          <a:p>
            <a:fld id="{8C433B51-888F-4C1B-9D5F-E343E82B833F}" type="slidenum">
              <a:rPr lang="en-US" smtClean="0"/>
              <a:t>11</a:t>
            </a:fld>
            <a:endParaRPr lang="en-US"/>
          </a:p>
        </p:txBody>
      </p:sp>
    </p:spTree>
    <p:extLst>
      <p:ext uri="{BB962C8B-B14F-4D97-AF65-F5344CB8AC3E}">
        <p14:creationId xmlns:p14="http://schemas.microsoft.com/office/powerpoint/2010/main" val="737650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1" baseline="0"/>
              <a:t> </a:t>
            </a:r>
            <a:r>
              <a:rPr lang="en-US" b="0" baseline="0"/>
              <a:t>Evaluation involves an examination of the merit, worth, and significance of a program or intervention such as Active </a:t>
            </a:r>
            <a:r>
              <a:rPr lang="en-US"/>
              <a:t>Iowa</a:t>
            </a:r>
            <a:r>
              <a:rPr lang="en-US" b="0" baseline="0"/>
              <a:t>. Merit refers to the program quality (e.g., how well was the program put together?). Worth means looking at the program’s value (e.g., how cost-effective is this program?). Significance means looking at the program’s importance (e.g., how important is it in public health? Has it made an impact on the health of the community?).</a:t>
            </a:r>
          </a:p>
          <a:p>
            <a:endParaRPr lang="en-US" b="0" baseline="0"/>
          </a:p>
          <a:p>
            <a:r>
              <a:rPr lang="en-US" b="0" baseline="0"/>
              <a:t>Overall, evaluation is important for understanding how and why an intervention was or was not successful. </a:t>
            </a:r>
          </a:p>
          <a:p>
            <a:endParaRPr lang="en-US" b="1"/>
          </a:p>
        </p:txBody>
      </p:sp>
      <p:sp>
        <p:nvSpPr>
          <p:cNvPr id="4" name="Slide Number Placeholder 3"/>
          <p:cNvSpPr>
            <a:spLocks noGrp="1"/>
          </p:cNvSpPr>
          <p:nvPr>
            <p:ph type="sldNum" sz="quarter" idx="10"/>
          </p:nvPr>
        </p:nvSpPr>
        <p:spPr/>
        <p:txBody>
          <a:bodyPr/>
          <a:lstStyle/>
          <a:p>
            <a:fld id="{B50374C7-2646-4E6E-AC6F-7FC61080EFEF}"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843814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endParaRPr lang="en-US" baseline="0"/>
          </a:p>
          <a:p>
            <a:r>
              <a:rPr lang="en-US" baseline="0"/>
              <a:t>Evaluation can help our program show its significance to the community—and help to continue obtaining support from residents and community leaders for continued improvements to the community to increase the ability for people to be physically active. </a:t>
            </a:r>
          </a:p>
        </p:txBody>
      </p:sp>
      <p:sp>
        <p:nvSpPr>
          <p:cNvPr id="4" name="Slide Number Placeholder 3"/>
          <p:cNvSpPr>
            <a:spLocks noGrp="1"/>
          </p:cNvSpPr>
          <p:nvPr>
            <p:ph type="sldNum" sz="quarter" idx="10"/>
          </p:nvPr>
        </p:nvSpPr>
        <p:spPr/>
        <p:txBody>
          <a:bodyPr/>
          <a:lstStyle/>
          <a:p>
            <a:fld id="{8C433B51-888F-4C1B-9D5F-E343E82B833F}" type="slidenum">
              <a:rPr lang="en-US" smtClean="0"/>
              <a:t>13</a:t>
            </a:fld>
            <a:endParaRPr lang="en-US"/>
          </a:p>
        </p:txBody>
      </p:sp>
    </p:spTree>
    <p:extLst>
      <p:ext uri="{BB962C8B-B14F-4D97-AF65-F5344CB8AC3E}">
        <p14:creationId xmlns:p14="http://schemas.microsoft.com/office/powerpoint/2010/main" val="8997629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PALs will be involved in helping us to evaluate the Active Iowa program. As Physical Activity Leaders, you will be responsible for keeping weekly activity logs. In these logs, you will record the activities that you have planned, what activities were actually carried out, and the number of people attending each activity. </a:t>
            </a:r>
          </a:p>
          <a:p>
            <a:endParaRPr lang="en-US"/>
          </a:p>
          <a:p>
            <a:r>
              <a:rPr lang="en-US"/>
              <a:t>You should also report promotion or advocacy efforts that you do for Active Iowa if applicable. For example, if you are talking to your neighbor about your walking club for Active Iowa, you should report this. This information will help to assess how many people in the community have been reached.</a:t>
            </a:r>
            <a:endParaRPr lang="en-US">
              <a:cs typeface="Calibri"/>
            </a:endParaRPr>
          </a:p>
          <a:p>
            <a:endParaRPr lang="en-US"/>
          </a:p>
          <a:p>
            <a:r>
              <a:rPr lang="en-US"/>
              <a:t>Within the coming weeks, we will be sending out the weekly log that you can use to record your activities. </a:t>
            </a:r>
            <a:endParaRPr lang="en-US">
              <a:cs typeface="Calibri"/>
            </a:endParaRPr>
          </a:p>
          <a:p>
            <a:endParaRPr lang="en-US"/>
          </a:p>
          <a:p>
            <a:r>
              <a:rPr lang="en-US"/>
              <a:t>To turn in your weekly log, you can drop it off at this office to the Active Iowa Coordinator.  If you have access to a scanner and would prefer to send in your log electronically, you can e-mail it to your Active Iowa Coordinator at [insert email].</a:t>
            </a:r>
            <a:endParaRPr lang="en-US">
              <a:ea typeface="Calibri"/>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715709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Next, we will briefly discuss Active Iowa</a:t>
            </a:r>
            <a:r>
              <a:rPr lang="en-US" baseline="0"/>
              <a:t> activities that are available to the community. You may recall some of these from the informational session earlier this month.</a:t>
            </a:r>
            <a:endParaRPr lang="en-US"/>
          </a:p>
        </p:txBody>
      </p:sp>
      <p:sp>
        <p:nvSpPr>
          <p:cNvPr id="4" name="Slide Number Placeholder 3"/>
          <p:cNvSpPr>
            <a:spLocks noGrp="1"/>
          </p:cNvSpPr>
          <p:nvPr>
            <p:ph type="sldNum" sz="quarter" idx="10"/>
          </p:nvPr>
        </p:nvSpPr>
        <p:spPr/>
        <p:txBody>
          <a:bodyPr/>
          <a:lstStyle/>
          <a:p>
            <a:fld id="{8C433B51-888F-4C1B-9D5F-E343E82B833F}" type="slidenum">
              <a:rPr lang="en-US" smtClean="0"/>
              <a:t>15</a:t>
            </a:fld>
            <a:endParaRPr lang="en-US"/>
          </a:p>
        </p:txBody>
      </p:sp>
    </p:spTree>
    <p:extLst>
      <p:ext uri="{BB962C8B-B14F-4D97-AF65-F5344CB8AC3E}">
        <p14:creationId xmlns:p14="http://schemas.microsoft.com/office/powerpoint/2010/main" val="725616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example of an events calendar from Active Ottumwa, with events by Physical Activity Leaders during that program. </a:t>
            </a:r>
          </a:p>
          <a:p>
            <a:r>
              <a:rPr lang="en-US" dirty="0">
                <a:cs typeface="Calibri" panose="020F0502020204030204"/>
              </a:rPr>
              <a:t>Walking groups were underlined in the events calendar because most of the groups from Active Ottumwa were walking groups </a:t>
            </a:r>
          </a:p>
          <a:p>
            <a:r>
              <a:rPr lang="en-US" dirty="0"/>
              <a:t>•Physical Activity Leaders are trained volunteers in the community that lead physical activities throughout the community</a:t>
            </a:r>
            <a:endParaRPr lang="en-US" dirty="0">
              <a:cs typeface="Calibri"/>
            </a:endParaRPr>
          </a:p>
          <a:p>
            <a:r>
              <a:rPr lang="en-US" dirty="0"/>
              <a:t>•Offer a variety of classes at multiple times </a:t>
            </a:r>
            <a:endParaRPr lang="en-US" dirty="0">
              <a:cs typeface="Calibri"/>
            </a:endParaRPr>
          </a:p>
          <a:p>
            <a:r>
              <a:rPr lang="en-US" dirty="0"/>
              <a:t>•Supported by trained Ambassadors</a:t>
            </a:r>
            <a:endParaRPr lang="en-US" dirty="0">
              <a:cs typeface="Calibri"/>
            </a:endParaRPr>
          </a:p>
          <a:p>
            <a:r>
              <a:rPr lang="en-US" dirty="0"/>
              <a:t>•A calendar of events can be sent out over email list serves and posted in physical locations throughout the community and on a variety of organizational community-specific Facebook pages.</a:t>
            </a:r>
            <a:endParaRPr lang="en-US" dirty="0">
              <a:cs typeface="Calibri"/>
            </a:endParaRPr>
          </a:p>
          <a:p>
            <a:endParaRPr lang="en-US" dirty="0">
              <a:latin typeface="Franklin Gothic Book" panose="020B0503020102020204" pitchFamily="34" charset="0"/>
            </a:endParaRPr>
          </a:p>
          <a:p>
            <a:endParaRPr lang="en-US" dirty="0"/>
          </a:p>
        </p:txBody>
      </p:sp>
      <p:sp>
        <p:nvSpPr>
          <p:cNvPr id="4" name="Slide Number Placeholder 3"/>
          <p:cNvSpPr>
            <a:spLocks noGrp="1"/>
          </p:cNvSpPr>
          <p:nvPr>
            <p:ph type="sldNum" sz="quarter" idx="10"/>
          </p:nvPr>
        </p:nvSpPr>
        <p:spPr/>
        <p:txBody>
          <a:bodyPr/>
          <a:lstStyle/>
          <a:p>
            <a:fld id="{8C433B51-888F-4C1B-9D5F-E343E82B833F}" type="slidenum">
              <a:rPr lang="en-US" smtClean="0"/>
              <a:t>16</a:t>
            </a:fld>
            <a:endParaRPr lang="en-US"/>
          </a:p>
        </p:txBody>
      </p:sp>
    </p:spTree>
    <p:extLst>
      <p:ext uri="{BB962C8B-B14F-4D97-AF65-F5344CB8AC3E}">
        <p14:creationId xmlns:p14="http://schemas.microsoft.com/office/powerpoint/2010/main" val="960457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We mentioned that we hope to increase the number of walking groups that Active Iowa will offer and you may wonder why that is. Some really great perks of walking groups include their accessibility. Walking groups can be held anywhere including indoors and outdoors and at different parts of the day. </a:t>
            </a:r>
          </a:p>
          <a:p>
            <a:r>
              <a:rPr lang="en-US" b="1"/>
              <a:t>SAY:  </a:t>
            </a:r>
            <a:r>
              <a:rPr lang="en-US"/>
              <a:t>A mall is one example of where to have indoor walking groups and the picture is an example of a booth set up at a local mall for the pilot study Active Ottumwa. </a:t>
            </a:r>
          </a:p>
          <a:p>
            <a:r>
              <a:rPr lang="en-US"/>
              <a:t>Walking groups also pose no to little risk because it is low impact. Walking groups also don’t require any special equipment or training, you just walk! All these functions can create a program that is sustainable overtime, so that these groups can continue without extra funds, training, or liabilities! A program such as this benefits the health of the community, so maintaining it long term is especially important. </a:t>
            </a:r>
            <a:endParaRPr lang="en-US">
              <a:cs typeface="Calibri" panose="020F0502020204030204"/>
            </a:endParaRPr>
          </a:p>
          <a:p>
            <a:endParaRPr lang="en-US">
              <a:ea typeface="Calibri"/>
              <a:cs typeface="Calibri"/>
            </a:endParaRPr>
          </a:p>
        </p:txBody>
      </p:sp>
      <p:sp>
        <p:nvSpPr>
          <p:cNvPr id="4" name="Slide Number Placeholder 3"/>
          <p:cNvSpPr>
            <a:spLocks noGrp="1"/>
          </p:cNvSpPr>
          <p:nvPr>
            <p:ph type="sldNum" sz="quarter" idx="10"/>
          </p:nvPr>
        </p:nvSpPr>
        <p:spPr/>
        <p:txBody>
          <a:bodyPr/>
          <a:lstStyle/>
          <a:p>
            <a:fld id="{8C433B51-888F-4C1B-9D5F-E343E82B833F}" type="slidenum">
              <a:rPr lang="en-US" smtClean="0"/>
              <a:t>17</a:t>
            </a:fld>
            <a:endParaRPr lang="en-US"/>
          </a:p>
        </p:txBody>
      </p:sp>
    </p:spTree>
    <p:extLst>
      <p:ext uri="{BB962C8B-B14F-4D97-AF65-F5344CB8AC3E}">
        <p14:creationId xmlns:p14="http://schemas.microsoft.com/office/powerpoint/2010/main" val="2201464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b="1" baseline="0"/>
              <a:t> </a:t>
            </a:r>
            <a:r>
              <a:rPr lang="en-US" b="0" baseline="0"/>
              <a:t>Moving forward, we will discuss </a:t>
            </a:r>
            <a:r>
              <a:rPr lang="en-US"/>
              <a:t>Active Iowa staff</a:t>
            </a:r>
            <a:r>
              <a:rPr lang="en-US" b="0" baseline="0"/>
              <a:t> and how we help you make sure that your programming is as successful as it can be!</a:t>
            </a:r>
            <a:endParaRPr lang="en-US" b="1"/>
          </a:p>
        </p:txBody>
      </p:sp>
      <p:sp>
        <p:nvSpPr>
          <p:cNvPr id="4" name="Slide Number Placeholder 3"/>
          <p:cNvSpPr>
            <a:spLocks noGrp="1"/>
          </p:cNvSpPr>
          <p:nvPr>
            <p:ph type="sldNum" sz="quarter" idx="10"/>
          </p:nvPr>
        </p:nvSpPr>
        <p:spPr/>
        <p:txBody>
          <a:bodyPr/>
          <a:lstStyle/>
          <a:p>
            <a:fld id="{C94B6D10-69B6-44C2-A20C-472212865097}" type="slidenum">
              <a:rPr lang="en-US" smtClean="0"/>
              <a:t>18</a:t>
            </a:fld>
            <a:endParaRPr lang="en-US"/>
          </a:p>
        </p:txBody>
      </p:sp>
    </p:spTree>
    <p:extLst>
      <p:ext uri="{BB962C8B-B14F-4D97-AF65-F5344CB8AC3E}">
        <p14:creationId xmlns:p14="http://schemas.microsoft.com/office/powerpoint/2010/main" val="2614107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t>
            </a:r>
            <a:r>
              <a:rPr lang="en-US"/>
              <a:t>Update text to match the resources the organization is able to provide PALs. This slide includes some examples.]</a:t>
            </a:r>
            <a:endParaRPr lang="en-US" b="1">
              <a:cs typeface="Calibri" panose="020F0502020204030204"/>
            </a:endParaRPr>
          </a:p>
          <a:p>
            <a:endParaRPr lang="en-US" b="1"/>
          </a:p>
          <a:p>
            <a:r>
              <a:rPr lang="en-US" b="1"/>
              <a:t>SAY: </a:t>
            </a:r>
            <a:r>
              <a:rPr lang="en-US"/>
              <a:t>Active Iowa staff want to make sure that not only are your fellow PALs supporting you, but we are too. Here is an overview of the support available that we will discuss in more detail in the following slides. </a:t>
            </a:r>
            <a:endParaRPr lang="en-US">
              <a:cs typeface="Calibri"/>
            </a:endParaRPr>
          </a:p>
          <a:p>
            <a:r>
              <a:rPr lang="en-US"/>
              <a:t>We ask that you have biweekly meetings with our Field Coordinator. </a:t>
            </a:r>
            <a:endParaRPr lang="en-US">
              <a:cs typeface="Calibri"/>
            </a:endParaRPr>
          </a:p>
          <a:p>
            <a:r>
              <a:rPr lang="en-US"/>
              <a:t>Active Iowa has various staff members whose job is to connect with you and make sure your programming is functioning smoothly. These employees include [insert staff members that oversee supports]. Active Iowa offers tangible resources that are available at your disposal. </a:t>
            </a:r>
            <a:endParaRPr lang="en-US">
              <a:cs typeface="Calibri"/>
            </a:endParaRPr>
          </a:p>
          <a:p>
            <a:r>
              <a:rPr lang="en-US"/>
              <a:t>Active Iowa budget allows for $250 to be awarded to each PAL for advancing their programming. </a:t>
            </a:r>
            <a:endParaRPr lang="en-US">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19</a:t>
            </a:fld>
            <a:endParaRPr lang="en-US"/>
          </a:p>
        </p:txBody>
      </p:sp>
    </p:spTree>
    <p:extLst>
      <p:ext uri="{BB962C8B-B14F-4D97-AF65-F5344CB8AC3E}">
        <p14:creationId xmlns:p14="http://schemas.microsoft.com/office/powerpoint/2010/main" val="113156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dirty="0"/>
              <a:t>SAY:</a:t>
            </a:r>
            <a:r>
              <a:rPr lang="en-US" b="1" baseline="0" dirty="0"/>
              <a:t> </a:t>
            </a:r>
            <a:r>
              <a:rPr lang="en-US" dirty="0"/>
              <a:t>Welcome to training Day #1! Thank</a:t>
            </a:r>
            <a:r>
              <a:rPr lang="en-US" baseline="0" dirty="0"/>
              <a:t> you all for taking the time out of your already busy schedule to help make our program a success. If you are in attendance today, you are all interested in becoming PALs with Active </a:t>
            </a:r>
            <a:r>
              <a:rPr lang="en-US" dirty="0"/>
              <a:t>Iowa</a:t>
            </a:r>
            <a:r>
              <a:rPr lang="en-US" baseline="0" dirty="0"/>
              <a:t>. Here is a brief run down of what we will discuss today. We will review some really important topics from the informational session, especially since some of you may not recall or were not present. Then we will discuss some popular health behavior theories that are commonly used in public health research. *These theories can be very helpful, so feel free to take notes* Then we will go into further detail about what your role entails. Finally, we will wrap up with questions and discussion. Any questions so far? Let’s begin!</a:t>
            </a:r>
            <a:endParaRPr lang="en-US" dirty="0"/>
          </a:p>
          <a:p>
            <a:endParaRPr lang="en-US"/>
          </a:p>
        </p:txBody>
      </p:sp>
      <p:sp>
        <p:nvSpPr>
          <p:cNvPr id="4" name="Slide Number Placeholder 3"/>
          <p:cNvSpPr>
            <a:spLocks noGrp="1"/>
          </p:cNvSpPr>
          <p:nvPr>
            <p:ph type="sldNum" sz="quarter" idx="10"/>
          </p:nvPr>
        </p:nvSpPr>
        <p:spPr/>
        <p:txBody>
          <a:bodyPr/>
          <a:lstStyle/>
          <a:p>
            <a:fld id="{C94B6D10-69B6-44C2-A20C-472212865097}" type="slidenum">
              <a:rPr lang="en-US" smtClean="0"/>
              <a:t>2</a:t>
            </a:fld>
            <a:endParaRPr lang="en-US"/>
          </a:p>
        </p:txBody>
      </p:sp>
    </p:spTree>
    <p:extLst>
      <p:ext uri="{BB962C8B-B14F-4D97-AF65-F5344CB8AC3E}">
        <p14:creationId xmlns:p14="http://schemas.microsoft.com/office/powerpoint/2010/main" val="3225698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t>
            </a:r>
            <a:r>
              <a:rPr lang="en-US" b="1"/>
              <a:t>U</a:t>
            </a:r>
            <a:r>
              <a:rPr lang="en-US"/>
              <a:t>pdate staff supports depending on those that are available]</a:t>
            </a:r>
            <a:endParaRPr lang="en-US" b="1"/>
          </a:p>
          <a:p>
            <a:endParaRPr lang="en-US"/>
          </a:p>
          <a:p>
            <a:r>
              <a:rPr lang="en-US" b="1"/>
              <a:t>SAY: </a:t>
            </a:r>
            <a:r>
              <a:rPr lang="en-US"/>
              <a:t>We have up Bi-weekly meetings between each PAL and the community outreach coordinator, [insert name]. </a:t>
            </a:r>
            <a:endParaRPr lang="en-US">
              <a:cs typeface="Calibri"/>
            </a:endParaRPr>
          </a:p>
          <a:p>
            <a:r>
              <a:rPr lang="en-US">
                <a:ea typeface="Calibri"/>
                <a:cs typeface="Calibri"/>
              </a:rPr>
              <a:t>These check-ins, in general, will last around [insert time] and can take place in person or over the phone. </a:t>
            </a:r>
            <a:endParaRPr lang="en-US"/>
          </a:p>
          <a:p>
            <a:r>
              <a:rPr lang="en-US"/>
              <a:t>This will be used as a way to check in with the PAL and see how their activity is going.  These meetings will help us to stay informed on what needs to be done to keep Active Iowa moving forward and the work that needs to be done.  </a:t>
            </a:r>
            <a:endParaRPr lang="en-US">
              <a:ea typeface="Calibri" panose="020F0502020204030204"/>
              <a:cs typeface="Calibri" panose="020F0502020204030204"/>
            </a:endParaRPr>
          </a:p>
          <a:p>
            <a:endParaRPr lang="en-US"/>
          </a:p>
          <a:p>
            <a:r>
              <a:rPr lang="en-US" b="1"/>
              <a:t>SAY: </a:t>
            </a:r>
            <a:r>
              <a:rPr lang="en-US"/>
              <a:t>On a case by case basis the Active Iowa program coordinator can provide you with additional support:  we want to support the pals and programs that are currently happening.  One way we plan to do this is by having someone from our staff attend the events that are happening around the community.  The program assistants will be bringing any needed materials you have for your activity and are there to support you in getting your activity started.  To start your program, Active Iowa staff can help to collect new liability waiver and participant tracking program, with the intention of you being able to take over these activities over time.  We may also, upon request take pictures at the events for us to use to better market Active Iowa in the future.</a:t>
            </a:r>
            <a:endParaRPr lang="en-US">
              <a:ea typeface="Calibri"/>
              <a:cs typeface="Calibri"/>
            </a:endParaRP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20</a:t>
            </a:fld>
            <a:endParaRPr lang="en-US"/>
          </a:p>
        </p:txBody>
      </p:sp>
    </p:spTree>
    <p:extLst>
      <p:ext uri="{BB962C8B-B14F-4D97-AF65-F5344CB8AC3E}">
        <p14:creationId xmlns:p14="http://schemas.microsoft.com/office/powerpoint/2010/main" val="888992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a:t>
            </a:r>
            <a:r>
              <a:rPr lang="en-US" baseline="0"/>
              <a:t> you have any questions about what Ambassadors are or their role in the program?</a:t>
            </a:r>
            <a:endParaRPr lang="en-US"/>
          </a:p>
        </p:txBody>
      </p:sp>
      <p:sp>
        <p:nvSpPr>
          <p:cNvPr id="4" name="Slide Number Placeholder 3"/>
          <p:cNvSpPr>
            <a:spLocks noGrp="1"/>
          </p:cNvSpPr>
          <p:nvPr>
            <p:ph type="sldNum" sz="quarter" idx="10"/>
          </p:nvPr>
        </p:nvSpPr>
        <p:spPr/>
        <p:txBody>
          <a:bodyPr/>
          <a:lstStyle/>
          <a:p>
            <a:fld id="{C94B6D10-69B6-44C2-A20C-472212865097}" type="slidenum">
              <a:rPr lang="en-US" smtClean="0"/>
              <a:t>21</a:t>
            </a:fld>
            <a:endParaRPr lang="en-US"/>
          </a:p>
        </p:txBody>
      </p:sp>
    </p:spTree>
    <p:extLst>
      <p:ext uri="{BB962C8B-B14F-4D97-AF65-F5344CB8AC3E}">
        <p14:creationId xmlns:p14="http://schemas.microsoft.com/office/powerpoint/2010/main" val="32730714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cs typeface="Calibri"/>
              </a:rPr>
              <a:t>[</a:t>
            </a:r>
            <a:r>
              <a:rPr lang="en-US"/>
              <a:t>Update text depending on resources available]</a:t>
            </a:r>
            <a:endParaRPr lang="en-US">
              <a:cs typeface="Calibri" panose="020F0502020204030204"/>
            </a:endParaRPr>
          </a:p>
          <a:p>
            <a:endParaRPr lang="en-US" b="1"/>
          </a:p>
          <a:p>
            <a:r>
              <a:rPr lang="en-US" b="1" baseline="0"/>
              <a:t>SAY</a:t>
            </a:r>
            <a:r>
              <a:rPr lang="en-US" b="0" baseline="0"/>
              <a:t>: Tangible Resources Available:</a:t>
            </a:r>
            <a:r>
              <a:rPr lang="en-US"/>
              <a:t> </a:t>
            </a:r>
            <a:r>
              <a:rPr lang="en-US" b="0" baseline="0"/>
              <a:t> 2 stereos with Aux cords and both wired and wireless microphones.</a:t>
            </a:r>
            <a:r>
              <a:rPr lang="en-US"/>
              <a:t> </a:t>
            </a:r>
            <a:r>
              <a:rPr lang="en-US" b="0" baseline="0"/>
              <a:t> We have educational resources like a group exercise book for you to learn more about physical activity and leading group physical activities, sunscreen for outdoor events, water and cups for activities, and we are developing an incentive program for participants based on how often they attend Active</a:t>
            </a:r>
            <a:r>
              <a:rPr lang="en-US"/>
              <a:t> Iowa</a:t>
            </a:r>
            <a:r>
              <a:rPr lang="en-US" b="0" baseline="0"/>
              <a:t> events (Active </a:t>
            </a:r>
            <a:r>
              <a:rPr lang="en-US"/>
              <a:t>Iowa </a:t>
            </a:r>
            <a:r>
              <a:rPr lang="en-US" b="0" baseline="0"/>
              <a:t>staff will be keeping track of these documents).</a:t>
            </a:r>
            <a:endParaRPr lang="en-US">
              <a:cs typeface="Calibri"/>
            </a:endParaRPr>
          </a:p>
          <a:p>
            <a:r>
              <a:rPr lang="en-US" b="0" baseline="0"/>
              <a:t>These can be used at your disposal – we want to ensure you have all the support you need to encourage participants to join and do reduce drop out.</a:t>
            </a:r>
            <a:endParaRPr lang="en-US" b="0" baseline="0">
              <a:cs typeface="Calibri" panose="020F0502020204030204"/>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22</a:t>
            </a:fld>
            <a:endParaRPr lang="en-US"/>
          </a:p>
        </p:txBody>
      </p:sp>
    </p:spTree>
    <p:extLst>
      <p:ext uri="{BB962C8B-B14F-4D97-AF65-F5344CB8AC3E}">
        <p14:creationId xmlns:p14="http://schemas.microsoft.com/office/powerpoint/2010/main" val="18508814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t>
            </a:r>
            <a:r>
              <a:rPr lang="en-US"/>
              <a:t>These are examples of some items that may be included if stipends are available]</a:t>
            </a:r>
            <a:endParaRPr lang="en-US">
              <a:cs typeface="Calibri"/>
            </a:endParaRPr>
          </a:p>
          <a:p>
            <a:endParaRPr lang="en-US" b="1">
              <a:cs typeface="Calibri"/>
            </a:endParaRPr>
          </a:p>
          <a:p>
            <a:r>
              <a:rPr lang="en-US" b="1" baseline="0"/>
              <a:t>SAY: </a:t>
            </a:r>
            <a:r>
              <a:rPr lang="en-US" b="0" baseline="0"/>
              <a:t>PALs are awarded a stipend of up to $250 for trainings or for exercise equipment that you may need.</a:t>
            </a:r>
            <a:r>
              <a:rPr lang="en-US"/>
              <a:t> </a:t>
            </a:r>
            <a:r>
              <a:rPr lang="en-US" b="0" baseline="0"/>
              <a:t> These are some of the pre-approved items that PALs have already requested, ordered, and received.</a:t>
            </a:r>
            <a:r>
              <a:rPr lang="en-US"/>
              <a:t> </a:t>
            </a:r>
            <a:endParaRPr lang="en-US" b="0" baseline="0">
              <a:cs typeface="Calibri"/>
            </a:endParaRPr>
          </a:p>
          <a:p>
            <a:r>
              <a:rPr lang="en-US" b="0" baseline="0"/>
              <a:t>If there are any other items you are considering or want to know more about, feel free to ask and we can always check to see if it can be done.</a:t>
            </a:r>
            <a:r>
              <a:rPr lang="en-US"/>
              <a:t> </a:t>
            </a:r>
            <a:endParaRPr lang="en-US" b="0" baseline="0">
              <a:ea typeface="Calibri"/>
              <a:cs typeface="Calibri"/>
            </a:endParaRPr>
          </a:p>
          <a:p>
            <a:r>
              <a:rPr lang="en-US" b="0" baseline="0"/>
              <a:t>Fitbits:</a:t>
            </a:r>
            <a:r>
              <a:rPr lang="en-US"/>
              <a:t> </a:t>
            </a:r>
            <a:r>
              <a:rPr lang="en-US" b="0" baseline="0"/>
              <a:t> social networking as well as tracking activity</a:t>
            </a:r>
            <a:endParaRPr lang="en-US">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23</a:t>
            </a:fld>
            <a:endParaRPr lang="en-US"/>
          </a:p>
        </p:txBody>
      </p:sp>
    </p:spTree>
    <p:extLst>
      <p:ext uri="{BB962C8B-B14F-4D97-AF65-F5344CB8AC3E}">
        <p14:creationId xmlns:p14="http://schemas.microsoft.com/office/powerpoint/2010/main" val="3553263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t>
            </a:r>
            <a:r>
              <a:rPr lang="en-US" dirty="0"/>
              <a:t>This is an example of marketing done in Ottumwa, so update notes/slide according to your community's marketing.]</a:t>
            </a:r>
            <a:endParaRPr lang="en-US" dirty="0">
              <a:cs typeface="Calibri"/>
            </a:endParaRPr>
          </a:p>
          <a:p>
            <a:endParaRPr lang="en-US" dirty="0"/>
          </a:p>
          <a:p>
            <a:r>
              <a:rPr lang="en-US" b="1" dirty="0"/>
              <a:t>SAY: </a:t>
            </a:r>
            <a:r>
              <a:rPr lang="en-US" dirty="0"/>
              <a:t>We are currently marketing events through flyers at bulletin boards around the community.  </a:t>
            </a:r>
          </a:p>
          <a:p>
            <a:endParaRPr lang="en-US" dirty="0"/>
          </a:p>
          <a:p>
            <a:r>
              <a:rPr lang="en-US" dirty="0"/>
              <a:t>OTTUMWA EXAMPLE: We are also posting weekly Facebook posts to the Active Ottumwa Facebook page.  These posts discuss healthy behaviors related to physical activity as well as highlight PAL activities.  Our website is now live and contains information about Active Ottumwa and what we do as well as a calendar of events.  This online calendar of events if available, but we are creating 2 versions of calendar of events as paper copies to distribute around the community.  Other locations around the community where we are marketing our information are the Library and at our storefront in the Quincy Place Mall (between the old JCPenney and Regis).  We additionally have been attending community events to promote Active Ottumwa which were mentioned earlier.  These events help us to get our name out there in the community.  </a:t>
            </a:r>
            <a:endParaRPr lang="en-US" dirty="0">
              <a:cs typeface="Calibri"/>
            </a:endParaRPr>
          </a:p>
          <a:p>
            <a:endParaRPr lang="en-US" dirty="0"/>
          </a:p>
          <a:p>
            <a:r>
              <a:rPr lang="en-US" b="1" dirty="0"/>
              <a:t>Question:  What are some other avenues that you think we should use to market to our community?</a:t>
            </a:r>
            <a:endParaRPr lang="en-US" dirty="0"/>
          </a:p>
        </p:txBody>
      </p:sp>
      <p:sp>
        <p:nvSpPr>
          <p:cNvPr id="4" name="Slide Number Placeholder 3"/>
          <p:cNvSpPr>
            <a:spLocks noGrp="1"/>
          </p:cNvSpPr>
          <p:nvPr>
            <p:ph type="sldNum" sz="quarter" idx="10"/>
          </p:nvPr>
        </p:nvSpPr>
        <p:spPr/>
        <p:txBody>
          <a:bodyPr/>
          <a:lstStyle/>
          <a:p>
            <a:fld id="{B50374C7-2646-4E6E-AC6F-7FC61080EFEF}" type="slidenum">
              <a:rPr lang="en-US" smtClean="0"/>
              <a:t>24</a:t>
            </a:fld>
            <a:endParaRPr lang="en-US"/>
          </a:p>
        </p:txBody>
      </p:sp>
    </p:spTree>
    <p:extLst>
      <p:ext uri="{BB962C8B-B14F-4D97-AF65-F5344CB8AC3E}">
        <p14:creationId xmlns:p14="http://schemas.microsoft.com/office/powerpoint/2010/main" val="37980630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 QUESTION</a:t>
            </a:r>
          </a:p>
        </p:txBody>
      </p:sp>
      <p:sp>
        <p:nvSpPr>
          <p:cNvPr id="4" name="Slide Number Placeholder 3"/>
          <p:cNvSpPr>
            <a:spLocks noGrp="1"/>
          </p:cNvSpPr>
          <p:nvPr>
            <p:ph type="sldNum" sz="quarter" idx="10"/>
          </p:nvPr>
        </p:nvSpPr>
        <p:spPr/>
        <p:txBody>
          <a:bodyPr/>
          <a:lstStyle/>
          <a:p>
            <a:fld id="{B50374C7-2646-4E6E-AC6F-7FC61080EFEF}" type="slidenum">
              <a:rPr lang="en-US" smtClean="0"/>
              <a:t>25</a:t>
            </a:fld>
            <a:endParaRPr lang="en-US"/>
          </a:p>
        </p:txBody>
      </p:sp>
    </p:spTree>
    <p:extLst>
      <p:ext uri="{BB962C8B-B14F-4D97-AF65-F5344CB8AC3E}">
        <p14:creationId xmlns:p14="http://schemas.microsoft.com/office/powerpoint/2010/main" val="8662523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0"/>
              <a:t>We have officially wrapped up the first portion of today’s presentation</a:t>
            </a:r>
          </a:p>
          <a:p>
            <a:r>
              <a:rPr lang="en-US" b="1"/>
              <a:t>CLICK FOR ANIMATION</a:t>
            </a:r>
          </a:p>
          <a:p>
            <a:r>
              <a:rPr lang="en-US" b="0"/>
              <a:t>Does anyone have any questions</a:t>
            </a:r>
            <a:r>
              <a:rPr lang="en-US" b="0" baseline="0"/>
              <a:t> about what we discussed so far?</a:t>
            </a:r>
          </a:p>
          <a:p>
            <a:r>
              <a:rPr lang="en-US" b="1" baseline="0"/>
              <a:t>PAUSE</a:t>
            </a:r>
            <a:endParaRPr lang="en-US" b="0" baseline="0"/>
          </a:p>
          <a:p>
            <a:r>
              <a:rPr lang="en-US" b="1" baseline="0"/>
              <a:t>IF YES: ANSWER</a:t>
            </a:r>
            <a:r>
              <a:rPr lang="en-US" b="0" baseline="0"/>
              <a:t>. . .Thank you for the great questions, let’s move right along into your role as a PAL</a:t>
            </a:r>
          </a:p>
          <a:p>
            <a:r>
              <a:rPr lang="en-US" b="1" baseline="0"/>
              <a:t>IF NO</a:t>
            </a:r>
            <a:r>
              <a:rPr lang="en-US" b="0" baseline="0"/>
              <a:t>: If there are no questions, we can move into your role as a PAL</a:t>
            </a:r>
            <a:endParaRPr lang="en-US" b="1" baseline="0"/>
          </a:p>
        </p:txBody>
      </p:sp>
      <p:sp>
        <p:nvSpPr>
          <p:cNvPr id="4" name="Slide Number Placeholder 3"/>
          <p:cNvSpPr>
            <a:spLocks noGrp="1"/>
          </p:cNvSpPr>
          <p:nvPr>
            <p:ph type="sldNum" sz="quarter" idx="10"/>
          </p:nvPr>
        </p:nvSpPr>
        <p:spPr/>
        <p:txBody>
          <a:bodyPr/>
          <a:lstStyle/>
          <a:p>
            <a:fld id="{C94B6D10-69B6-44C2-A20C-472212865097}" type="slidenum">
              <a:rPr lang="en-US" smtClean="0"/>
              <a:t>26</a:t>
            </a:fld>
            <a:endParaRPr lang="en-US"/>
          </a:p>
        </p:txBody>
      </p:sp>
    </p:spTree>
    <p:extLst>
      <p:ext uri="{BB962C8B-B14F-4D97-AF65-F5344CB8AC3E}">
        <p14:creationId xmlns:p14="http://schemas.microsoft.com/office/powerpoint/2010/main" val="3077527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b="1" baseline="0"/>
              <a:t> </a:t>
            </a:r>
            <a:r>
              <a:rPr lang="en-US" baseline="0"/>
              <a:t>Your role as a physical activity leader is vital to the function of this project – without you, </a:t>
            </a:r>
            <a:r>
              <a:rPr lang="en-US"/>
              <a:t>Active Iowa could</a:t>
            </a:r>
            <a:r>
              <a:rPr lang="en-US" baseline="0"/>
              <a:t> not be successful, but without further ado</a:t>
            </a:r>
            <a:endParaRPr lang="en-US"/>
          </a:p>
        </p:txBody>
      </p:sp>
      <p:sp>
        <p:nvSpPr>
          <p:cNvPr id="4" name="Slide Number Placeholder 3"/>
          <p:cNvSpPr>
            <a:spLocks noGrp="1"/>
          </p:cNvSpPr>
          <p:nvPr>
            <p:ph type="sldNum" sz="quarter" idx="10"/>
          </p:nvPr>
        </p:nvSpPr>
        <p:spPr/>
        <p:txBody>
          <a:bodyPr/>
          <a:lstStyle/>
          <a:p>
            <a:fld id="{C94B6D10-69B6-44C2-A20C-472212865097}" type="slidenum">
              <a:rPr lang="en-US" smtClean="0"/>
              <a:t>27</a:t>
            </a:fld>
            <a:endParaRPr lang="en-US"/>
          </a:p>
        </p:txBody>
      </p:sp>
    </p:spTree>
    <p:extLst>
      <p:ext uri="{BB962C8B-B14F-4D97-AF65-F5344CB8AC3E}">
        <p14:creationId xmlns:p14="http://schemas.microsoft.com/office/powerpoint/2010/main" val="18368985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Add PAL headshots and names to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C745CA-2B44-4743-8B64-9B8DB41CED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95026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You can use these quotes or you can use quotes from your own PALs]</a:t>
            </a:r>
          </a:p>
          <a:p>
            <a:endParaRPr lang="en-US"/>
          </a:p>
          <a:p>
            <a:r>
              <a:rPr lang="en-US" dirty="0"/>
              <a:t>Here are some quotes that our PALs gave when we asked them what was their favorite thing about Active Ottumwa and being apart of Active Ottumwa.</a:t>
            </a:r>
            <a:endParaRPr lang="en-US" dirty="0">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29</a:t>
            </a:fld>
            <a:endParaRPr lang="en-US"/>
          </a:p>
        </p:txBody>
      </p:sp>
    </p:spTree>
    <p:extLst>
      <p:ext uri="{BB962C8B-B14F-4D97-AF65-F5344CB8AC3E}">
        <p14:creationId xmlns:p14="http://schemas.microsoft.com/office/powerpoint/2010/main" val="953297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Here is an overview of what will be discussed</a:t>
            </a:r>
            <a:r>
              <a:rPr lang="en-US" baseline="0"/>
              <a:t> within the next two training days. Today, we will go into depth about the </a:t>
            </a:r>
            <a:r>
              <a:rPr lang="en-US"/>
              <a:t>Active Iowa program</a:t>
            </a:r>
            <a:r>
              <a:rPr lang="en-US" baseline="0"/>
              <a:t> – why</a:t>
            </a:r>
            <a:r>
              <a:rPr lang="en-US"/>
              <a:t> is increasing physical activity in [insert community] important?</a:t>
            </a:r>
            <a:r>
              <a:rPr lang="en-US" baseline="0"/>
              <a:t> How are we accomplishing our goals? Is it working? And what do we offer?</a:t>
            </a:r>
          </a:p>
          <a:p>
            <a:r>
              <a:rPr lang="en-US" baseline="0"/>
              <a:t>Today, we will also discuss what your role as a PAL will look like. This will give you a chance to really understand what is asked of you each week/month and what you can expect to get out of the training.</a:t>
            </a:r>
            <a:r>
              <a:rPr lang="en-US"/>
              <a:t> </a:t>
            </a:r>
            <a:endParaRPr lang="en-US" baseline="0">
              <a:cs typeface="Calibri"/>
            </a:endParaRPr>
          </a:p>
          <a:p>
            <a:r>
              <a:rPr lang="en-US" baseline="0"/>
              <a:t>On day two we will discuss important information about physical education and how to engage your participants, plus the next steps in creating your own programming.</a:t>
            </a:r>
            <a:r>
              <a:rPr lang="en-US"/>
              <a:t> </a:t>
            </a:r>
            <a:endParaRPr lang="en-US" baseline="0">
              <a:cs typeface="Calibri"/>
            </a:endParaRPr>
          </a:p>
          <a:p>
            <a:r>
              <a:rPr lang="en-US"/>
              <a:t>Are there any</a:t>
            </a:r>
            <a:r>
              <a:rPr lang="en-US" baseline="0"/>
              <a:t> questions or concerns before we begin? </a:t>
            </a:r>
            <a:r>
              <a:rPr lang="en-US" b="1" baseline="0"/>
              <a:t>PAUSE</a:t>
            </a:r>
            <a:r>
              <a:rPr lang="en-US" baseline="0"/>
              <a:t> Please feel free to stop me/us at any point if you do have any questions.</a:t>
            </a:r>
            <a:endParaRPr lang="en-US">
              <a:cs typeface="Calibri"/>
            </a:endParaRPr>
          </a:p>
        </p:txBody>
      </p:sp>
      <p:sp>
        <p:nvSpPr>
          <p:cNvPr id="4" name="Slide Number Placeholder 3"/>
          <p:cNvSpPr>
            <a:spLocks noGrp="1"/>
          </p:cNvSpPr>
          <p:nvPr>
            <p:ph type="sldNum" sz="quarter" idx="10"/>
          </p:nvPr>
        </p:nvSpPr>
        <p:spPr/>
        <p:txBody>
          <a:bodyPr/>
          <a:lstStyle/>
          <a:p>
            <a:fld id="{C94B6D10-69B6-44C2-A20C-472212865097}" type="slidenum">
              <a:rPr lang="en-US" smtClean="0"/>
              <a:t>3</a:t>
            </a:fld>
            <a:endParaRPr lang="en-US"/>
          </a:p>
        </p:txBody>
      </p:sp>
    </p:spTree>
    <p:extLst>
      <p:ext uri="{BB962C8B-B14F-4D97-AF65-F5344CB8AC3E}">
        <p14:creationId xmlns:p14="http://schemas.microsoft.com/office/powerpoint/2010/main" val="2905579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SAY: </a:t>
            </a:r>
            <a:r>
              <a:rPr lang="en-US" baseline="0" dirty="0"/>
              <a:t>Information about physical activity and healthy living:  increase awareness around health behaviors (we can provide guidance on this if participants have questions you need help answering)</a:t>
            </a:r>
          </a:p>
          <a:p>
            <a:r>
              <a:rPr lang="en-US" baseline="0" dirty="0"/>
              <a:t>Motivation and Social Support includes motivating community members to be physically activity and take positive steps toward improving their health; social support to increase participation and accountability of community members to exercise and be physically active)</a:t>
            </a:r>
          </a:p>
          <a:p>
            <a:endParaRPr lang="en-US" b="1" baseline="0" dirty="0"/>
          </a:p>
          <a:p>
            <a:r>
              <a:rPr lang="en-US" b="1" baseline="0" dirty="0"/>
              <a:t>Question:</a:t>
            </a:r>
            <a:r>
              <a:rPr lang="en-US" b="1" dirty="0"/>
              <a:t> </a:t>
            </a:r>
            <a:r>
              <a:rPr lang="en-US" b="1" baseline="0" dirty="0"/>
              <a:t> What are some ways or examples that you have used to show your enthusiasm for the Active </a:t>
            </a:r>
            <a:r>
              <a:rPr lang="en-US" b="1" dirty="0"/>
              <a:t>Iowa </a:t>
            </a:r>
            <a:r>
              <a:rPr lang="en-US" b="1" baseline="0" dirty="0"/>
              <a:t>project?</a:t>
            </a:r>
            <a:endParaRPr lang="en-US" b="1" baseline="0" dirty="0">
              <a:cs typeface="Calibri"/>
            </a:endParaRPr>
          </a:p>
          <a:p>
            <a:r>
              <a:rPr lang="en-US" b="1" baseline="0" dirty="0"/>
              <a:t>How have you provided motivational and social support for your participants?  What are some other strategies that could be used to provide this support that you may not have used yet?</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B50374C7-2646-4E6E-AC6F-7FC61080EFEF}" type="slidenum">
              <a:rPr lang="en-US" smtClean="0"/>
              <a:t>30</a:t>
            </a:fld>
            <a:endParaRPr lang="en-US"/>
          </a:p>
        </p:txBody>
      </p:sp>
    </p:spTree>
    <p:extLst>
      <p:ext uri="{BB962C8B-B14F-4D97-AF65-F5344CB8AC3E}">
        <p14:creationId xmlns:p14="http://schemas.microsoft.com/office/powerpoint/2010/main" val="24376656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t>
            </a:r>
            <a:r>
              <a:rPr lang="en-US" dirty="0"/>
              <a:t>These are PAL expectations that worked for Active Ottumwa, but changes can be made based on what works for your program]</a:t>
            </a:r>
            <a:endParaRPr lang="en-US" b="1" dirty="0"/>
          </a:p>
          <a:p>
            <a:r>
              <a:rPr lang="en-US" b="1" dirty="0"/>
              <a:t>SAY</a:t>
            </a:r>
            <a:r>
              <a:rPr lang="en-US" dirty="0"/>
              <a:t>: After</a:t>
            </a:r>
            <a:r>
              <a:rPr lang="en-US" baseline="0" dirty="0"/>
              <a:t> orientation, y</a:t>
            </a:r>
            <a:r>
              <a:rPr lang="en-US" dirty="0"/>
              <a:t>our weekly</a:t>
            </a:r>
            <a:r>
              <a:rPr lang="en-US" baseline="0" dirty="0"/>
              <a:t> time commitment to </a:t>
            </a:r>
            <a:r>
              <a:rPr lang="en-US" dirty="0"/>
              <a:t>Active Iowa will</a:t>
            </a:r>
            <a:r>
              <a:rPr lang="en-US" baseline="0" dirty="0"/>
              <a:t> accumulate to about </a:t>
            </a:r>
            <a:r>
              <a:rPr lang="en-US" dirty="0"/>
              <a:t>2-3 hours per</a:t>
            </a:r>
            <a:r>
              <a:rPr lang="en-US" baseline="0" dirty="0"/>
              <a:t> week (max) includes any planning, email and personal correspondence with Active </a:t>
            </a:r>
            <a:r>
              <a:rPr lang="en-US" dirty="0"/>
              <a:t>Iowa </a:t>
            </a:r>
            <a:r>
              <a:rPr lang="en-US" baseline="0" dirty="0"/>
              <a:t>staff, development of marketing and promotional materials, practicing activities, and hosting PAL activities</a:t>
            </a:r>
            <a:endParaRPr lang="en-US" dirty="0"/>
          </a:p>
          <a:p>
            <a:r>
              <a:rPr lang="en-US" baseline="0" dirty="0"/>
              <a:t>Booster trainings should take about 8 hours over time and will be held about every other month.</a:t>
            </a:r>
            <a:endParaRPr lang="en-US" baseline="0" dirty="0">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31</a:t>
            </a:fld>
            <a:endParaRPr lang="en-US"/>
          </a:p>
        </p:txBody>
      </p:sp>
    </p:spTree>
    <p:extLst>
      <p:ext uri="{BB962C8B-B14F-4D97-AF65-F5344CB8AC3E}">
        <p14:creationId xmlns:p14="http://schemas.microsoft.com/office/powerpoint/2010/main" val="3240397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[PAL expectations on this slide are subject to change based on what works for your Active Iowa project]</a:t>
            </a:r>
          </a:p>
          <a:p>
            <a:endParaRPr lang="en-US" b="1"/>
          </a:p>
          <a:p>
            <a:r>
              <a:rPr lang="en-US" b="1" dirty="0"/>
              <a:t>SAY: </a:t>
            </a:r>
            <a:r>
              <a:rPr lang="en-US" dirty="0"/>
              <a:t>Here are some other expectations for PALs who are leading activities.</a:t>
            </a:r>
            <a:endParaRPr lang="en-US">
              <a:cs typeface="Calibri"/>
            </a:endParaRPr>
          </a:p>
          <a:p>
            <a:r>
              <a:rPr lang="en-US" dirty="0"/>
              <a:t>We would prefer that you show up to your respective activity earlier than the start time. This is because you may have participants who are early birds and we don’t want to lose any participants because of confusion or lack of a PAL. Your Active Iowa Coordinator will typically be in attendance as well and will show up around the same time as you to get things set up when you first start classes.</a:t>
            </a:r>
            <a:endParaRPr lang="en-US">
              <a:cs typeface="Calibri"/>
            </a:endParaRPr>
          </a:p>
          <a:p>
            <a:r>
              <a:rPr lang="en-US" dirty="0"/>
              <a:t>We understand that life happens and things show up, but we hope that you keep contact with us in mind. When talking with [insert contact here] at biweekly meetings, make sure to confirm your preferred mode of contact. We typically will contact PALs through phone calls, email, and text, but if you have a different preference, such as in-person meetings, please let us know. Even if you have agreed to phone meetings for example, Active Iowa staff will send out information through email throughout the week as well, including new calendar updates for you to double check, so please check your email once a day if possible.</a:t>
            </a:r>
            <a:endParaRPr lang="en-US">
              <a:cs typeface="Calibri"/>
            </a:endParaRPr>
          </a:p>
          <a:p>
            <a:r>
              <a:rPr lang="en-US" dirty="0"/>
              <a:t>Active Iowa is trying to help the community you live in so please try to help us in return! If you are having any serious issues with programming, staff, or location disagreements, please reach out to someone first so that we can help resolve the problem. </a:t>
            </a:r>
            <a:endParaRPr lang="en-US" dirty="0">
              <a:ea typeface="Calibri"/>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32</a:t>
            </a:fld>
            <a:endParaRPr lang="en-US"/>
          </a:p>
        </p:txBody>
      </p:sp>
    </p:spTree>
    <p:extLst>
      <p:ext uri="{BB962C8B-B14F-4D97-AF65-F5344CB8AC3E}">
        <p14:creationId xmlns:p14="http://schemas.microsoft.com/office/powerpoint/2010/main" val="13452590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Next we will discussed some important paperwork that needs to be</a:t>
            </a:r>
            <a:r>
              <a:rPr lang="en-US" baseline="0" dirty="0"/>
              <a:t> completed at each activity. Luckily, we will typically have data collectors or our field coordinators at each of these activities, so they can support you by helping participants sign-in and confirm all the proper documents have been signed prior to participation. Although this part can be dense, it is important for you to understand what it all means to the participants health and the project. Please let us know if at anytime you have a questions about this material. Let’s check it out!</a:t>
            </a:r>
            <a:endParaRPr lang="en-US" dirty="0"/>
          </a:p>
        </p:txBody>
      </p:sp>
      <p:sp>
        <p:nvSpPr>
          <p:cNvPr id="4" name="Slide Number Placeholder 3"/>
          <p:cNvSpPr>
            <a:spLocks noGrp="1"/>
          </p:cNvSpPr>
          <p:nvPr>
            <p:ph type="sldNum" sz="quarter" idx="10"/>
          </p:nvPr>
        </p:nvSpPr>
        <p:spPr/>
        <p:txBody>
          <a:bodyPr/>
          <a:lstStyle/>
          <a:p>
            <a:fld id="{C94B6D10-69B6-44C2-A20C-472212865097}" type="slidenum">
              <a:rPr lang="en-US" smtClean="0"/>
              <a:t>33</a:t>
            </a:fld>
            <a:endParaRPr lang="en-US"/>
          </a:p>
        </p:txBody>
      </p:sp>
    </p:spTree>
    <p:extLst>
      <p:ext uri="{BB962C8B-B14F-4D97-AF65-F5344CB8AC3E}">
        <p14:creationId xmlns:p14="http://schemas.microsoft.com/office/powerpoint/2010/main" val="38941941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The liability waiver</a:t>
            </a:r>
            <a:r>
              <a:rPr lang="en-US" baseline="0" dirty="0"/>
              <a:t> seen on the right must be filled out the first time someone participates in an </a:t>
            </a:r>
            <a:r>
              <a:rPr lang="en-US" dirty="0"/>
              <a:t>Active Iowa </a:t>
            </a:r>
            <a:r>
              <a:rPr lang="en-US" baseline="0" dirty="0"/>
              <a:t>activity. </a:t>
            </a:r>
            <a:r>
              <a:rPr lang="en-US" dirty="0"/>
              <a:t>Liability</a:t>
            </a:r>
            <a:r>
              <a:rPr lang="en-US" baseline="0" dirty="0"/>
              <a:t> waivers must be completed for people to participate. This is the only time they will need to do this, so if someone shows up the following week to participate, you do not need them to fill out the document.</a:t>
            </a:r>
            <a:r>
              <a:rPr lang="en-US" dirty="0"/>
              <a:t> </a:t>
            </a:r>
            <a:endParaRPr lang="en-US" baseline="0" dirty="0"/>
          </a:p>
          <a:p>
            <a:r>
              <a:rPr lang="en-US" baseline="0" dirty="0"/>
              <a:t>We have two different liability waivers: one is strictly a liability waiver, while the other includes a photo release. They DO NOT have to sign the release waiver that includes the photo release if they do not want their picture taken.</a:t>
            </a:r>
            <a:r>
              <a:rPr lang="en-US" dirty="0"/>
              <a:t> </a:t>
            </a:r>
            <a:endParaRPr lang="en-US" baseline="0">
              <a:cs typeface="Calibri"/>
            </a:endParaRPr>
          </a:p>
          <a:p>
            <a:endParaRPr lang="en-US" baseline="0"/>
          </a:p>
          <a:p>
            <a:r>
              <a:rPr lang="en-US" b="1" baseline="0" dirty="0"/>
              <a:t>ASK: WHO NEEDS TO FILL OUT A LIABILITY WAIVER?</a:t>
            </a:r>
            <a:endParaRPr lang="en-US" b="1" dirty="0">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34</a:t>
            </a:fld>
            <a:endParaRPr lang="en-US"/>
          </a:p>
        </p:txBody>
      </p:sp>
    </p:spTree>
    <p:extLst>
      <p:ext uri="{BB962C8B-B14F-4D97-AF65-F5344CB8AC3E}">
        <p14:creationId xmlns:p14="http://schemas.microsoft.com/office/powerpoint/2010/main" val="32623288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Here is the Physical activity questionnaire, otherwise known as the PAR-Q. This must be</a:t>
            </a:r>
            <a:r>
              <a:rPr lang="en-US" baseline="0" dirty="0"/>
              <a:t> done the first time an individual participates. If they come the following week to your event, then they don’t need to fill one out.</a:t>
            </a:r>
            <a:r>
              <a:rPr lang="en-US" dirty="0"/>
              <a:t> If a participant</a:t>
            </a:r>
            <a:r>
              <a:rPr lang="en-US" baseline="0" dirty="0"/>
              <a:t> answers “yes” to any of the PAR-Q (green section), they are given another copy of the PAR-Q to take to their physician.</a:t>
            </a:r>
            <a:r>
              <a:rPr lang="en-US" dirty="0"/>
              <a:t> </a:t>
            </a:r>
            <a:r>
              <a:rPr lang="en-US" baseline="0" dirty="0"/>
              <a:t> Until they are approved to participate by their physician, they cannot participate in Active </a:t>
            </a:r>
            <a:r>
              <a:rPr lang="en-US" dirty="0"/>
              <a:t>Iowa events</a:t>
            </a:r>
            <a:r>
              <a:rPr lang="en-US" baseline="0" dirty="0"/>
              <a:t>.</a:t>
            </a:r>
          </a:p>
          <a:p>
            <a:endParaRPr lang="en-US" baseline="0"/>
          </a:p>
          <a:p>
            <a:r>
              <a:rPr lang="en-US" b="1" baseline="0" dirty="0"/>
              <a:t>ASK: IF SOMEONE ANSWERS NO TO ALL OF THESE QUESTIONS, ARE THEY ALBE TO PARTICIPATE IN AO ACTIVITIES?</a:t>
            </a:r>
            <a:endParaRPr lang="en-US" b="1" baseline="0">
              <a:cs typeface="Calibri"/>
            </a:endParaRPr>
          </a:p>
          <a:p>
            <a:r>
              <a:rPr lang="en-US" b="1" baseline="0" dirty="0"/>
              <a:t>ASK: WHAT IF SOMEONE ANSWERS YES TO ONE OR MORE QUESTIONS ON THE PAR-Q, HOW WOULD YOU RECOMMEND HANDLING THAT?</a:t>
            </a:r>
            <a:endParaRPr lang="en-US" b="1" dirty="0">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35</a:t>
            </a:fld>
            <a:endParaRPr lang="en-US"/>
          </a:p>
        </p:txBody>
      </p:sp>
    </p:spTree>
    <p:extLst>
      <p:ext uri="{BB962C8B-B14F-4D97-AF65-F5344CB8AC3E}">
        <p14:creationId xmlns:p14="http://schemas.microsoft.com/office/powerpoint/2010/main" val="324951223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Cancellation or sub policies can change based on what works best for your Active Iowa program and staff]</a:t>
            </a:r>
            <a:endParaRPr lang="en-US" b="1"/>
          </a:p>
          <a:p>
            <a:r>
              <a:rPr lang="en-US" b="1" dirty="0"/>
              <a:t>SAY: </a:t>
            </a:r>
            <a:r>
              <a:rPr lang="en-US" dirty="0"/>
              <a:t>Because all of our wonderful PALs, (including you all!) are volunteers, we are very aware that you have lives outside of Active Iowa. We ask that you notify us if you will be absent. For example, if you have a vacation planned for May and know you will be out of state, let (our field coordinator) know ahead of time, so that they can take note and we can relay the information to other staff. </a:t>
            </a:r>
            <a:endParaRPr lang="en-US">
              <a:cs typeface="Calibri"/>
            </a:endParaRPr>
          </a:p>
          <a:p>
            <a:r>
              <a:rPr lang="en-US" dirty="0"/>
              <a:t>There are some instances when absences are short notice – like being sick, a family emergency, or severe weather. </a:t>
            </a:r>
            <a:endParaRPr lang="en-US">
              <a:cs typeface="Calibri"/>
            </a:endParaRPr>
          </a:p>
          <a:p>
            <a:r>
              <a:rPr lang="en-US" dirty="0"/>
              <a:t>In these cases, we ask that you notify the program coordinator as soon as you can (text, phone call, email). If the forecast expects inclement weather and you feel that the health or safety of your group is at risk, let us know if you want to cancel your activity, move it to another day that week, or change locations (indoors).</a:t>
            </a:r>
            <a:endParaRPr lang="en-US">
              <a:cs typeface="Calibri"/>
            </a:endParaRPr>
          </a:p>
          <a:p>
            <a:r>
              <a:rPr lang="en-US" dirty="0"/>
              <a:t>If you know you will be gone and still want your group to continue, you are more than welcome to reach out to other PALs within the program to lead the group. If you need any assistance with contact information, let [insert contact here] know what you are trying to accomplish and they will always be more than happy to help. If we can keep activities going despite absences, it can really show the community how important their health and wellbeing is to us!</a:t>
            </a:r>
            <a:endParaRPr lang="en-US">
              <a:cs typeface="Calibri"/>
            </a:endParaRPr>
          </a:p>
          <a:p>
            <a:endParaRPr lang="en-US"/>
          </a:p>
          <a:p>
            <a:r>
              <a:rPr lang="en-US" b="1" dirty="0"/>
              <a:t>ASK: ANY QUESTIONS ABOUT CANCELLATIONS OR SUBSTITUTES?</a:t>
            </a:r>
            <a:endParaRPr lang="en-US" dirty="0"/>
          </a:p>
          <a:p>
            <a:endParaRPr lang="en-US">
              <a:cs typeface="Calibri" panose="020F0502020204030204"/>
            </a:endParaRPr>
          </a:p>
          <a:p>
            <a:endParaRPr lang="en-US">
              <a:cs typeface="Calibri" panose="020F0502020204030204"/>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36</a:t>
            </a:fld>
            <a:endParaRPr lang="en-US"/>
          </a:p>
        </p:txBody>
      </p:sp>
    </p:spTree>
    <p:extLst>
      <p:ext uri="{BB962C8B-B14F-4D97-AF65-F5344CB8AC3E}">
        <p14:creationId xmlns:p14="http://schemas.microsoft.com/office/powerpoint/2010/main" val="38072254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t>
            </a:r>
            <a:r>
              <a:rPr lang="en-US" dirty="0"/>
              <a:t>PAL dismissal criteria can change based on what works best for your Active Iowa program and staff]</a:t>
            </a:r>
          </a:p>
          <a:p>
            <a:endParaRPr lang="en-US" b="1">
              <a:cs typeface="Calibri"/>
            </a:endParaRPr>
          </a:p>
          <a:p>
            <a:r>
              <a:rPr lang="en-US" b="1" dirty="0"/>
              <a:t>SAY: </a:t>
            </a:r>
            <a:r>
              <a:rPr lang="en-US" dirty="0"/>
              <a:t>Unfortunately, sometimes we can take on more than we can chew or events pop up the prevent us from fulfilling our prior obligations. If you ever have any issues or realize you cannot remain a PAL, please notify us immediately and we will assist you. </a:t>
            </a:r>
            <a:endParaRPr lang="en-US">
              <a:cs typeface="Calibri"/>
            </a:endParaRPr>
          </a:p>
          <a:p>
            <a:r>
              <a:rPr lang="en-US" dirty="0"/>
              <a:t>If a PAL does not respond to 5 of our email and calls, they will be dismissed from the program after two weeks. </a:t>
            </a:r>
            <a:endParaRPr lang="en-US">
              <a:cs typeface="Calibri"/>
            </a:endParaRPr>
          </a:p>
          <a:p>
            <a:r>
              <a:rPr lang="en-US" dirty="0"/>
              <a:t>If a PAL does not show up to their event 2 separate times without notifying Active Iowa staff, PAL will be dismissed</a:t>
            </a:r>
            <a:endParaRPr lang="en-US">
              <a:cs typeface="Calibri"/>
            </a:endParaRPr>
          </a:p>
          <a:p>
            <a:r>
              <a:rPr lang="en-US" dirty="0"/>
              <a:t>If a PAL does not show up to their event 7 times within the 6 months contract period even with a notification of absence, the PAL will be dismissed</a:t>
            </a:r>
            <a:endParaRPr lang="en-US">
              <a:cs typeface="Calibri"/>
            </a:endParaRPr>
          </a:p>
          <a:p>
            <a:r>
              <a:rPr lang="en-US" dirty="0"/>
              <a:t>Dismissal will be received via email sent by [insert contact here].</a:t>
            </a:r>
            <a:endParaRPr lang="en-US">
              <a:cs typeface="Calibri"/>
            </a:endParaRPr>
          </a:p>
          <a:p>
            <a:r>
              <a:rPr lang="en-US" dirty="0"/>
              <a:t>We have dismissal criteria to ensure that our program is running smoothly with dedicated PALs. As we have mentioned before, PALs are a vital piece to the proper functioning of this project, but without proper communication or lack of responsibility, Active Iowa can not help the community correctly.</a:t>
            </a:r>
            <a:endParaRPr lang="en-US">
              <a:cs typeface="Calibri"/>
            </a:endParaRPr>
          </a:p>
          <a:p>
            <a:endParaRPr lang="en-US"/>
          </a:p>
          <a:p>
            <a:r>
              <a:rPr lang="en-US" b="1" dirty="0"/>
              <a:t>ASK: ARE THERE ANY QUESTIONS ABOUT DISMISSAL?</a:t>
            </a:r>
            <a:endParaRPr lang="en-US" dirty="0"/>
          </a:p>
        </p:txBody>
      </p:sp>
      <p:sp>
        <p:nvSpPr>
          <p:cNvPr id="4" name="Slide Number Placeholder 3"/>
          <p:cNvSpPr>
            <a:spLocks noGrp="1"/>
          </p:cNvSpPr>
          <p:nvPr>
            <p:ph type="sldNum" sz="quarter" idx="10"/>
          </p:nvPr>
        </p:nvSpPr>
        <p:spPr/>
        <p:txBody>
          <a:bodyPr/>
          <a:lstStyle/>
          <a:p>
            <a:fld id="{C94B6D10-69B6-44C2-A20C-472212865097}" type="slidenum">
              <a:rPr lang="en-US" smtClean="0"/>
              <a:t>37</a:t>
            </a:fld>
            <a:endParaRPr lang="en-US"/>
          </a:p>
        </p:txBody>
      </p:sp>
    </p:spTree>
    <p:extLst>
      <p:ext uri="{BB962C8B-B14F-4D97-AF65-F5344CB8AC3E}">
        <p14:creationId xmlns:p14="http://schemas.microsoft.com/office/powerpoint/2010/main" val="14705086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a:t>
            </a:r>
            <a:r>
              <a:rPr lang="en-US" dirty="0"/>
              <a:t>PAL recognition program can change based on what works best for your Active Iowa program and staff]</a:t>
            </a:r>
          </a:p>
          <a:p>
            <a:endParaRPr lang="en-US" b="1">
              <a:cs typeface="Calibri"/>
            </a:endParaRPr>
          </a:p>
          <a:p>
            <a:r>
              <a:rPr lang="en-US" b="1" dirty="0"/>
              <a:t>SAY: </a:t>
            </a:r>
            <a:r>
              <a:rPr lang="en-US" dirty="0"/>
              <a:t>We are currently in the process of developing a PAL recognition program,</a:t>
            </a:r>
            <a:r>
              <a:rPr lang="en-US" baseline="0" dirty="0"/>
              <a:t> but we do have monthly newsletter that are emailed at the first of the month that recognize and exceptional PAL. This could include a PAL that goes above and beyond by offering more activities, by being extremely active on social media, by participating in community events to promote </a:t>
            </a:r>
            <a:r>
              <a:rPr lang="en-US" dirty="0"/>
              <a:t>Active Iowa and</a:t>
            </a:r>
            <a:r>
              <a:rPr lang="en-US" baseline="0" dirty="0"/>
              <a:t> much more!</a:t>
            </a:r>
            <a:endParaRPr lang="en-US" dirty="0">
              <a:cs typeface="Calibri"/>
            </a:endParaRPr>
          </a:p>
          <a:p>
            <a:r>
              <a:rPr lang="en-US" b="1" dirty="0"/>
              <a:t>Question: </a:t>
            </a:r>
            <a:r>
              <a:rPr lang="en-US" b="1" baseline="0" dirty="0"/>
              <a:t> What are your thoughts on this program?</a:t>
            </a:r>
            <a:endParaRPr lang="en-US" b="1" baseline="0" dirty="0">
              <a:cs typeface="Calibri"/>
            </a:endParaRPr>
          </a:p>
        </p:txBody>
      </p:sp>
      <p:sp>
        <p:nvSpPr>
          <p:cNvPr id="4" name="Slide Number Placeholder 3"/>
          <p:cNvSpPr>
            <a:spLocks noGrp="1"/>
          </p:cNvSpPr>
          <p:nvPr>
            <p:ph type="sldNum" sz="quarter" idx="10"/>
          </p:nvPr>
        </p:nvSpPr>
        <p:spPr/>
        <p:txBody>
          <a:bodyPr/>
          <a:lstStyle/>
          <a:p>
            <a:fld id="{B50374C7-2646-4E6E-AC6F-7FC61080EFEF}" type="slidenum">
              <a:rPr lang="en-US" smtClean="0"/>
              <a:t>38</a:t>
            </a:fld>
            <a:endParaRPr lang="en-US"/>
          </a:p>
        </p:txBody>
      </p:sp>
    </p:spTree>
    <p:extLst>
      <p:ext uri="{BB962C8B-B14F-4D97-AF65-F5344CB8AC3E}">
        <p14:creationId xmlns:p14="http://schemas.microsoft.com/office/powerpoint/2010/main" val="3852604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[If planning to have a recognition program, ask PALs in training how they'd like to be recognized if willing to do so]</a:t>
            </a:r>
            <a:endParaRPr lang="en-US" b="1" dirty="0"/>
          </a:p>
          <a:p>
            <a:endParaRPr lang="en-US"/>
          </a:p>
          <a:p>
            <a:r>
              <a:rPr lang="en-US" b="1"/>
              <a:t>SAY:</a:t>
            </a:r>
            <a:r>
              <a:rPr lang="en-US"/>
              <a:t> We would like</a:t>
            </a:r>
            <a:r>
              <a:rPr lang="en-US" baseline="0"/>
              <a:t> your </a:t>
            </a:r>
            <a:r>
              <a:rPr lang="en-US"/>
              <a:t>input on how to better show our appreciation for all the work you do for</a:t>
            </a:r>
            <a:r>
              <a:rPr lang="en-US" baseline="0"/>
              <a:t> Active </a:t>
            </a:r>
            <a:r>
              <a:rPr lang="en-US"/>
              <a:t>Iowa</a:t>
            </a:r>
            <a:r>
              <a:rPr lang="en-US" baseline="0"/>
              <a:t>. Do you like what we are doing now or do you think there are other/better methods?</a:t>
            </a:r>
            <a:endParaRPr lang="en-US"/>
          </a:p>
        </p:txBody>
      </p:sp>
      <p:sp>
        <p:nvSpPr>
          <p:cNvPr id="4" name="Slide Number Placeholder 3"/>
          <p:cNvSpPr>
            <a:spLocks noGrp="1"/>
          </p:cNvSpPr>
          <p:nvPr>
            <p:ph type="sldNum" sz="quarter" idx="10"/>
          </p:nvPr>
        </p:nvSpPr>
        <p:spPr/>
        <p:txBody>
          <a:bodyPr/>
          <a:lstStyle/>
          <a:p>
            <a:fld id="{B50374C7-2646-4E6E-AC6F-7FC61080EFEF}" type="slidenum">
              <a:rPr lang="en-US" smtClean="0"/>
              <a:t>39</a:t>
            </a:fld>
            <a:endParaRPr lang="en-US"/>
          </a:p>
        </p:txBody>
      </p:sp>
    </p:spTree>
    <p:extLst>
      <p:ext uri="{BB962C8B-B14F-4D97-AF65-F5344CB8AC3E}">
        <p14:creationId xmlns:p14="http://schemas.microsoft.com/office/powerpoint/2010/main" val="3371922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Let’s begin with what Active Iowa is and</a:t>
            </a:r>
            <a:r>
              <a:rPr lang="en-US" baseline="0"/>
              <a:t> how </a:t>
            </a:r>
            <a:r>
              <a:rPr lang="en-US"/>
              <a:t>to keep a</a:t>
            </a:r>
            <a:r>
              <a:rPr lang="en-US" baseline="0"/>
              <a:t> </a:t>
            </a:r>
            <a:r>
              <a:rPr lang="en-US"/>
              <a:t>community</a:t>
            </a:r>
            <a:r>
              <a:rPr lang="en-US" baseline="0"/>
              <a:t> on the move?</a:t>
            </a:r>
            <a:r>
              <a:rPr lang="en-US"/>
              <a:t> </a:t>
            </a:r>
          </a:p>
        </p:txBody>
      </p:sp>
      <p:sp>
        <p:nvSpPr>
          <p:cNvPr id="4" name="Slide Number Placeholder 3"/>
          <p:cNvSpPr>
            <a:spLocks noGrp="1"/>
          </p:cNvSpPr>
          <p:nvPr>
            <p:ph type="sldNum" sz="quarter" idx="10"/>
          </p:nvPr>
        </p:nvSpPr>
        <p:spPr/>
        <p:txBody>
          <a:bodyPr/>
          <a:lstStyle/>
          <a:p>
            <a:fld id="{8C433B51-888F-4C1B-9D5F-E343E82B833F}" type="slidenum">
              <a:rPr lang="en-US" smtClean="0"/>
              <a:t>4</a:t>
            </a:fld>
            <a:endParaRPr lang="en-US"/>
          </a:p>
        </p:txBody>
      </p:sp>
    </p:spTree>
    <p:extLst>
      <p:ext uri="{BB962C8B-B14F-4D97-AF65-F5344CB8AC3E}">
        <p14:creationId xmlns:p14="http://schemas.microsoft.com/office/powerpoint/2010/main" val="11156624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Today, we covered details about the Active Iowa program</a:t>
            </a:r>
            <a:r>
              <a:rPr lang="en-US" baseline="0" dirty="0"/>
              <a:t>. </a:t>
            </a:r>
            <a:r>
              <a:rPr lang="en-US" b="0" baseline="0" dirty="0"/>
              <a:t>But we also discussed your role as a physical activity leader.</a:t>
            </a:r>
            <a:r>
              <a:rPr lang="en-US" dirty="0"/>
              <a:t> </a:t>
            </a:r>
            <a:endParaRPr lang="en-US" b="0" baseline="0" dirty="0"/>
          </a:p>
          <a:p>
            <a:pPr defTabSz="931774">
              <a:defRPr/>
            </a:pPr>
            <a:r>
              <a:rPr lang="en-US" b="1" baseline="0" dirty="0"/>
              <a:t>CLICK: for check mark.</a:t>
            </a:r>
            <a:endParaRPr lang="en-US" b="0" baseline="0" dirty="0"/>
          </a:p>
          <a:p>
            <a:r>
              <a:rPr lang="en-US" b="0" baseline="0" dirty="0"/>
              <a:t>This program relies on wonderful volunteers from the community like all of you, and without your care and focus we would not be able to help improve the overall health and wellbeing of this community.</a:t>
            </a:r>
            <a:endParaRPr lang="en-US" b="0" baseline="0" dirty="0">
              <a:cs typeface="Calibri"/>
            </a:endParaRPr>
          </a:p>
          <a:p>
            <a:r>
              <a:rPr lang="en-US" b="0" baseline="0" dirty="0"/>
              <a:t>Next time we meet, we will discuss physical activity tips, group activity education and strategies on how to engage the community. But we will also get started on helping you create your activity!</a:t>
            </a:r>
            <a:endParaRPr lang="en-US" b="0" dirty="0"/>
          </a:p>
        </p:txBody>
      </p:sp>
      <p:sp>
        <p:nvSpPr>
          <p:cNvPr id="4" name="Slide Number Placeholder 3"/>
          <p:cNvSpPr>
            <a:spLocks noGrp="1"/>
          </p:cNvSpPr>
          <p:nvPr>
            <p:ph type="sldNum" sz="quarter" idx="10"/>
          </p:nvPr>
        </p:nvSpPr>
        <p:spPr/>
        <p:txBody>
          <a:bodyPr/>
          <a:lstStyle/>
          <a:p>
            <a:fld id="{C94B6D10-69B6-44C2-A20C-472212865097}" type="slidenum">
              <a:rPr lang="en-US" smtClean="0"/>
              <a:t>40</a:t>
            </a:fld>
            <a:endParaRPr lang="en-US"/>
          </a:p>
        </p:txBody>
      </p:sp>
    </p:spTree>
    <p:extLst>
      <p:ext uri="{BB962C8B-B14F-4D97-AF65-F5344CB8AC3E}">
        <p14:creationId xmlns:p14="http://schemas.microsoft.com/office/powerpoint/2010/main" val="19862229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Thank you for taking</a:t>
            </a:r>
            <a:r>
              <a:rPr lang="en-US" baseline="0" dirty="0"/>
              <a:t> time out of your schedules to help us keep </a:t>
            </a:r>
            <a:r>
              <a:rPr lang="en-US" dirty="0"/>
              <a:t>Iowa</a:t>
            </a:r>
            <a:r>
              <a:rPr lang="en-US" baseline="0" dirty="0"/>
              <a:t> on the Move! See you all next time for the next half of our training! Feel free to stick around and ask any questions you may have or mingle with your fellow PALs!</a:t>
            </a:r>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41</a:t>
            </a:fld>
            <a:endParaRPr lang="en-US"/>
          </a:p>
        </p:txBody>
      </p:sp>
    </p:spTree>
    <p:extLst>
      <p:ext uri="{BB962C8B-B14F-4D97-AF65-F5344CB8AC3E}">
        <p14:creationId xmlns:p14="http://schemas.microsoft.com/office/powerpoint/2010/main" val="32382685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dirty="0"/>
              <a:t>: As you may</a:t>
            </a:r>
            <a:r>
              <a:rPr lang="en-US" baseline="0" dirty="0"/>
              <a:t> recall from the Informational Session, the Active Ottumwa project </a:t>
            </a:r>
            <a:r>
              <a:rPr lang="en-US" dirty="0"/>
              <a:t>was a collaboration between the University of Iowa Prevention Research Center for Rural Health and the City of Ottumwa. Active Ottumwa promoted</a:t>
            </a:r>
            <a:r>
              <a:rPr lang="en-US" baseline="0" dirty="0"/>
              <a:t> healthy lifestyles by. . .</a:t>
            </a:r>
            <a:r>
              <a:rPr lang="en-US" dirty="0"/>
              <a:t>  </a:t>
            </a:r>
            <a:endParaRPr lang="en-US" baseline="0" dirty="0"/>
          </a:p>
          <a:p>
            <a:r>
              <a:rPr lang="en-US" baseline="0" dirty="0"/>
              <a:t>encouraging park and recreation usage within the community and increasing the number of physically active adults within the community. Ottumwa was selected because of its need for physical activity improvement in adults, but also because of Ottumwa’s great park and recreational facilities and other various resources throughout the community.</a:t>
            </a:r>
          </a:p>
          <a:p>
            <a:r>
              <a:rPr lang="en-US" baseline="0" dirty="0"/>
              <a:t>Does anyone recall the evaluation tools we will use to measure park usage and # of adults who are physically active? </a:t>
            </a:r>
          </a:p>
          <a:p>
            <a:r>
              <a:rPr lang="en-US" b="1" baseline="0" dirty="0"/>
              <a:t>PAUSE</a:t>
            </a:r>
          </a:p>
          <a:p>
            <a:r>
              <a:rPr lang="en-US" b="1" baseline="0" dirty="0"/>
              <a:t>IF YES: </a:t>
            </a:r>
            <a:r>
              <a:rPr lang="en-US" b="0" baseline="0" dirty="0"/>
              <a:t>Great job! We will discuss these measurement tools a bit later in the presentation</a:t>
            </a:r>
            <a:endParaRPr lang="en-US" b="1" baseline="0" dirty="0"/>
          </a:p>
          <a:p>
            <a:r>
              <a:rPr lang="en-US" b="1" baseline="0" dirty="0"/>
              <a:t>IF NO: </a:t>
            </a:r>
            <a:r>
              <a:rPr lang="en-US" b="0" baseline="0" dirty="0"/>
              <a:t>That is no problem. We will discuss these measurement tools later in the presentation so that you can become more familiar with them</a:t>
            </a:r>
            <a:endParaRPr lang="en-US" b="1" dirty="0"/>
          </a:p>
        </p:txBody>
      </p:sp>
      <p:sp>
        <p:nvSpPr>
          <p:cNvPr id="4" name="Slide Number Placeholder 3"/>
          <p:cNvSpPr>
            <a:spLocks noGrp="1"/>
          </p:cNvSpPr>
          <p:nvPr>
            <p:ph type="sldNum" sz="quarter" idx="10"/>
          </p:nvPr>
        </p:nvSpPr>
        <p:spPr/>
        <p:txBody>
          <a:bodyPr/>
          <a:lstStyle/>
          <a:p>
            <a:fld id="{C9735582-B935-4E5B-8D2E-84D4CF67AE8F}" type="slidenum">
              <a:rPr lang="en-US" smtClean="0"/>
              <a:t>5</a:t>
            </a:fld>
            <a:endParaRPr lang="en-US"/>
          </a:p>
        </p:txBody>
      </p:sp>
    </p:spTree>
    <p:extLst>
      <p:ext uri="{BB962C8B-B14F-4D97-AF65-F5344CB8AC3E}">
        <p14:creationId xmlns:p14="http://schemas.microsoft.com/office/powerpoint/2010/main" val="313018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Active Iowa is the next step after finding out that Active Ottumwa was successful in increasing physical activity of the Ottumwa community. Our community is now adopting this program to further the goal to other communities of increasing physical activity and increase the use of parks and rec facilities in our community.</a:t>
            </a:r>
          </a:p>
        </p:txBody>
      </p:sp>
      <p:sp>
        <p:nvSpPr>
          <p:cNvPr id="4" name="Slide Number Placeholder 3"/>
          <p:cNvSpPr>
            <a:spLocks noGrp="1"/>
          </p:cNvSpPr>
          <p:nvPr>
            <p:ph type="sldNum" sz="quarter" idx="5"/>
          </p:nvPr>
        </p:nvSpPr>
        <p:spPr/>
        <p:txBody>
          <a:bodyPr/>
          <a:lstStyle/>
          <a:p>
            <a:fld id="{C94B6D10-69B6-44C2-A20C-472212865097}" type="slidenum">
              <a:rPr lang="en-US" smtClean="0"/>
              <a:t>6</a:t>
            </a:fld>
            <a:endParaRPr lang="en-US"/>
          </a:p>
        </p:txBody>
      </p:sp>
    </p:spTree>
    <p:extLst>
      <p:ext uri="{BB962C8B-B14F-4D97-AF65-F5344CB8AC3E}">
        <p14:creationId xmlns:p14="http://schemas.microsoft.com/office/powerpoint/2010/main" val="1356221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Sustained physical activity can help prevent:</a:t>
            </a:r>
          </a:p>
          <a:p>
            <a:r>
              <a:rPr lang="en-US"/>
              <a:t>Reduced risk of developing high blood </a:t>
            </a:r>
            <a:endParaRPr lang="en-US">
              <a:cs typeface="Calibri"/>
            </a:endParaRPr>
          </a:p>
          <a:p>
            <a:r>
              <a:rPr lang="en-US"/>
              <a:t>pressure11 </a:t>
            </a:r>
            <a:endParaRPr lang="en-US">
              <a:cs typeface="Calibri"/>
            </a:endParaRPr>
          </a:p>
          <a:p>
            <a:r>
              <a:rPr lang="en-US"/>
              <a:t>Lowered risk of type 2 diabetes and certain cancers (such as breast and colon cancer)11,12 </a:t>
            </a:r>
            <a:endParaRPr lang="en-US">
              <a:cs typeface="Calibri"/>
            </a:endParaRPr>
          </a:p>
          <a:p>
            <a:r>
              <a:rPr lang="en-US"/>
              <a:t>Reduced risk of developing coronary heart disease11 </a:t>
            </a:r>
            <a:endParaRPr lang="en-US">
              <a:cs typeface="Calibri"/>
            </a:endParaRPr>
          </a:p>
          <a:p>
            <a:r>
              <a:rPr lang="en-US"/>
              <a:t>Reduced risk of stroke1 </a:t>
            </a:r>
            <a:endParaRPr lang="en-US">
              <a:cs typeface="Calibri"/>
            </a:endParaRPr>
          </a:p>
          <a:p>
            <a:r>
              <a:rPr lang="en-US"/>
              <a:t>Maintenance of weight and weight loss13 </a:t>
            </a:r>
            <a:endParaRPr lang="en-US">
              <a:cs typeface="Calibri"/>
            </a:endParaRPr>
          </a:p>
          <a:p>
            <a:r>
              <a:rPr lang="en-US"/>
              <a:t>Reduced stress and improved self-esteem2 </a:t>
            </a:r>
            <a:endParaRPr lang="en-US">
              <a:cs typeface="Calibri"/>
            </a:endParaRPr>
          </a:p>
          <a:p>
            <a:r>
              <a:rPr lang="en-US"/>
              <a:t>Improved mental health (lower anxiety, depression, and negative mood)13,14 </a:t>
            </a:r>
            <a:endParaRPr lang="en-US">
              <a:cs typeface="Calibri"/>
            </a:endParaRPr>
          </a:p>
          <a:p>
            <a:r>
              <a:rPr lang="en-US"/>
              <a:t>Improved sleep, increased energy and stamina, reduced fatigue15 </a:t>
            </a:r>
            <a:endParaRPr lang="en-US">
              <a:cs typeface="Calibri"/>
            </a:endParaRPr>
          </a:p>
          <a:p>
            <a:r>
              <a:rPr lang="en-US"/>
              <a:t>Reduced arthritis pain and disability caused by this pain13 </a:t>
            </a:r>
            <a:endParaRPr lang="en-US">
              <a:cs typeface="Calibri"/>
            </a:endParaRPr>
          </a:p>
          <a:p>
            <a:r>
              <a:rPr lang="en-US"/>
              <a:t>Reduced risk for falls and osteoporosis in older adults and improved ability to accomplish their daily activities11,13 </a:t>
            </a:r>
            <a:endParaRPr lang="en-US">
              <a:cs typeface="Calibri"/>
            </a:endParaRPr>
          </a:p>
          <a:p>
            <a:r>
              <a:rPr lang="en-US"/>
              <a:t>Disparities: </a:t>
            </a:r>
            <a:endParaRPr lang="en-US">
              <a:cs typeface="Calibri"/>
            </a:endParaRPr>
          </a:p>
          <a:p>
            <a:r>
              <a:rPr lang="en-US"/>
              <a:t>Some individuals, such as racially and ethnically diverse and disabled populations, experience higher rates of physical inactivity and greater barriers to physical activity opportunities. Much of the disparities seen in Iowa are due to less convenient or affordable access for places to be physically active.8 </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C94B6D10-69B6-44C2-A20C-472212865097}" type="slidenum">
              <a:rPr lang="en-US" smtClean="0"/>
              <a:t>7</a:t>
            </a:fld>
            <a:endParaRPr lang="en-US"/>
          </a:p>
        </p:txBody>
      </p:sp>
    </p:spTree>
    <p:extLst>
      <p:ext uri="{BB962C8B-B14F-4D97-AF65-F5344CB8AC3E}">
        <p14:creationId xmlns:p14="http://schemas.microsoft.com/office/powerpoint/2010/main" val="2439198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[Slide includes data for the state of Iowa, but can find this data from reference for your specific community]</a:t>
            </a:r>
          </a:p>
        </p:txBody>
      </p:sp>
      <p:sp>
        <p:nvSpPr>
          <p:cNvPr id="4" name="Slide Number Placeholder 3"/>
          <p:cNvSpPr>
            <a:spLocks noGrp="1"/>
          </p:cNvSpPr>
          <p:nvPr>
            <p:ph type="sldNum" sz="quarter" idx="5"/>
          </p:nvPr>
        </p:nvSpPr>
        <p:spPr/>
        <p:txBody>
          <a:bodyPr/>
          <a:lstStyle/>
          <a:p>
            <a:fld id="{C94B6D10-69B6-44C2-A20C-472212865097}" type="slidenum">
              <a:rPr lang="en-US" smtClean="0"/>
              <a:t>8</a:t>
            </a:fld>
            <a:endParaRPr lang="en-US"/>
          </a:p>
        </p:txBody>
      </p:sp>
    </p:spTree>
    <p:extLst>
      <p:ext uri="{BB962C8B-B14F-4D97-AF65-F5344CB8AC3E}">
        <p14:creationId xmlns:p14="http://schemas.microsoft.com/office/powerpoint/2010/main" val="18209020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We are taking several steps to accomplish</a:t>
            </a:r>
            <a:r>
              <a:rPr lang="en-US" baseline="0" dirty="0"/>
              <a:t> our two goals – which are?</a:t>
            </a:r>
          </a:p>
          <a:p>
            <a:r>
              <a:rPr lang="en-US" b="1" baseline="0" dirty="0"/>
              <a:t>PAUSE FOR RESPONSE. . . </a:t>
            </a:r>
            <a:r>
              <a:rPr lang="en-US" b="1" u="sng" baseline="0" dirty="0"/>
              <a:t>to increase park usage and increase the level of </a:t>
            </a:r>
            <a:r>
              <a:rPr lang="en-US" b="1" u="sng" dirty="0"/>
              <a:t>physical activity </a:t>
            </a:r>
            <a:r>
              <a:rPr lang="en-US" b="1" u="sng" baseline="0" dirty="0"/>
              <a:t>adults are partaking in.</a:t>
            </a:r>
            <a:r>
              <a:rPr lang="en-US" b="1" u="sng" dirty="0"/>
              <a:t> </a:t>
            </a:r>
            <a:endParaRPr lang="en-US" b="1" u="sng" baseline="0" dirty="0">
              <a:cs typeface="Calibri"/>
            </a:endParaRPr>
          </a:p>
          <a:p>
            <a:r>
              <a:rPr lang="en-US" b="0" u="none" baseline="0" dirty="0"/>
              <a:t>We are first creating relationships with area organizations and to help engage the community and receive support from the city. We are also recruiting residents to participate as physical activity leaders or (PALs) and active</a:t>
            </a:r>
            <a:r>
              <a:rPr lang="en-US" dirty="0"/>
              <a:t> Iowa</a:t>
            </a:r>
            <a:r>
              <a:rPr lang="en-US" b="0" u="none" baseline="0" dirty="0"/>
              <a:t> ambassadors (</a:t>
            </a:r>
            <a:r>
              <a:rPr lang="en-US" dirty="0"/>
              <a:t>AIAs</a:t>
            </a:r>
            <a:r>
              <a:rPr lang="en-US" b="0" u="none" baseline="0" dirty="0"/>
              <a:t>). </a:t>
            </a:r>
            <a:r>
              <a:rPr lang="en-US" dirty="0"/>
              <a:t>Active Iowa Ambassadors promote program activities, connect people to Active Iowa health knowledge resources, and support participants in their continued involvement—their role is to promote the program throughout the community and to promote your programming among their social networks. As</a:t>
            </a:r>
            <a:r>
              <a:rPr lang="en-US" b="0" u="none" baseline="0" dirty="0"/>
              <a:t> you know, </a:t>
            </a:r>
            <a:r>
              <a:rPr lang="en-US" dirty="0"/>
              <a:t>PALs</a:t>
            </a:r>
            <a:r>
              <a:rPr lang="en-US" b="0" u="none" baseline="0" dirty="0"/>
              <a:t> lead free and fun physical activities throughout the community. We also participate in community events to engage with the community and get our name out there. Besides event participation, we also offer free educational materials about the importance of physical activity. We hope that by tackling each of these steps, we will hopefully help the </a:t>
            </a:r>
            <a:r>
              <a:rPr lang="en-US" dirty="0"/>
              <a:t>your community improve</a:t>
            </a:r>
            <a:r>
              <a:rPr lang="en-US" b="0" u="none" baseline="0" dirty="0"/>
              <a:t> their physical and mental health!</a:t>
            </a:r>
            <a:endParaRPr lang="en-US" b="1" u="sng" dirty="0"/>
          </a:p>
        </p:txBody>
      </p:sp>
      <p:sp>
        <p:nvSpPr>
          <p:cNvPr id="4" name="Slide Number Placeholder 3"/>
          <p:cNvSpPr>
            <a:spLocks noGrp="1"/>
          </p:cNvSpPr>
          <p:nvPr>
            <p:ph type="sldNum" sz="quarter" idx="10"/>
          </p:nvPr>
        </p:nvSpPr>
        <p:spPr/>
        <p:txBody>
          <a:bodyPr/>
          <a:lstStyle/>
          <a:p>
            <a:fld id="{8C433B51-888F-4C1B-9D5F-E343E82B833F}" type="slidenum">
              <a:rPr lang="en-US" smtClean="0"/>
              <a:t>9</a:t>
            </a:fld>
            <a:endParaRPr lang="en-US"/>
          </a:p>
        </p:txBody>
      </p:sp>
    </p:spTree>
    <p:extLst>
      <p:ext uri="{BB962C8B-B14F-4D97-AF65-F5344CB8AC3E}">
        <p14:creationId xmlns:p14="http://schemas.microsoft.com/office/powerpoint/2010/main" val="8189640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8/29/2023</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8/29/2023</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8/29/2023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8/29/2023</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8/29/2023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8/29/2023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8/29/2023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8/29/2023</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8/29/2023</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9.jpeg"/><Relationship Id="rId7" Type="http://schemas.openxmlformats.org/officeDocument/2006/relationships/diagramColors" Target="../diagrams/colors4.xml"/><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hyperlink" Target="http://www.countyhealthrankings.org/app/iowa/2016/rankings/wapello/county/outcomes/overall/snapsho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571566" y="4291159"/>
            <a:ext cx="11029615" cy="819855"/>
          </a:xfrm>
        </p:spPr>
        <p:txBody>
          <a:bodyPr>
            <a:noAutofit/>
          </a:bodyPr>
          <a:lstStyle/>
          <a:p>
            <a:r>
              <a:rPr lang="en-US" sz="5400">
                <a:latin typeface="Franklin Gothic Book" panose="020B0503020102020204" pitchFamily="34" charset="0"/>
              </a:rPr>
              <a:t>PAL Training Day #1</a:t>
            </a:r>
          </a:p>
        </p:txBody>
      </p:sp>
      <p:pic>
        <p:nvPicPr>
          <p:cNvPr id="3" name="Picture 3" descr="Logo&#10;&#10;Description automatically generated">
            <a:extLst>
              <a:ext uri="{FF2B5EF4-FFF2-40B4-BE49-F238E27FC236}">
                <a16:creationId xmlns:a16="http://schemas.microsoft.com/office/drawing/2014/main" id="{869817A8-7117-4BD4-AAC4-E47526E03D70}"/>
              </a:ext>
            </a:extLst>
          </p:cNvPr>
          <p:cNvPicPr>
            <a:picLocks noChangeAspect="1"/>
          </p:cNvPicPr>
          <p:nvPr/>
        </p:nvPicPr>
        <p:blipFill>
          <a:blip r:embed="rId3"/>
          <a:stretch>
            <a:fillRect/>
          </a:stretch>
        </p:blipFill>
        <p:spPr>
          <a:xfrm>
            <a:off x="8552761" y="887384"/>
            <a:ext cx="2743200" cy="2071955"/>
          </a:xfrm>
          <a:prstGeom prst="rect">
            <a:avLst/>
          </a:prstGeom>
        </p:spPr>
      </p:pic>
    </p:spTree>
    <p:extLst>
      <p:ext uri="{BB962C8B-B14F-4D97-AF65-F5344CB8AC3E}">
        <p14:creationId xmlns:p14="http://schemas.microsoft.com/office/powerpoint/2010/main" val="3808242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Active Iowa Successes</a:t>
            </a:r>
            <a:endParaRPr lang="en-US" sz="5400" b="1">
              <a:effectLst>
                <a:outerShdw blurRad="38100" dist="38100" dir="2700000" algn="tl">
                  <a:srgbClr val="000000">
                    <a:alpha val="43137"/>
                  </a:srgbClr>
                </a:outerShdw>
              </a:effectLst>
              <a:latin typeface="Franklin Gothic Book"/>
              <a:ea typeface="Franklin Gothic Demi" charset="0"/>
              <a:cs typeface="Franklin Gothic Demi" charset="0"/>
            </a:endParaRPr>
          </a:p>
        </p:txBody>
      </p:sp>
      <p:sp>
        <p:nvSpPr>
          <p:cNvPr id="2" name="Content Placeholder 1"/>
          <p:cNvSpPr>
            <a:spLocks noGrp="1"/>
          </p:cNvSpPr>
          <p:nvPr>
            <p:ph idx="1"/>
          </p:nvPr>
        </p:nvSpPr>
        <p:spPr>
          <a:xfrm>
            <a:off x="654068" y="2592305"/>
            <a:ext cx="4817425" cy="3151486"/>
          </a:xfrm>
        </p:spPr>
        <p:txBody>
          <a:bodyPr anchor="t">
            <a:noAutofit/>
          </a:bodyPr>
          <a:lstStyle/>
          <a:p>
            <a:pPr>
              <a:buFont typeface="Wingdings" panose="05000000000000000000" pitchFamily="2" charset="2"/>
              <a:buChar char="§"/>
            </a:pPr>
            <a:r>
              <a:rPr lang="en-US" sz="2400">
                <a:latin typeface="Franklin Gothic Book" panose="020B0503020102020204" pitchFamily="34" charset="0"/>
              </a:rPr>
              <a:t>Community Support and Partnerships</a:t>
            </a:r>
          </a:p>
          <a:p>
            <a:pPr>
              <a:buFont typeface="Wingdings" panose="05000000000000000000" pitchFamily="2" charset="2"/>
              <a:buChar char="§"/>
            </a:pPr>
            <a:r>
              <a:rPr lang="en-US" sz="2400">
                <a:latin typeface="Franklin Gothic Book" panose="020B0503020102020204" pitchFamily="34" charset="0"/>
              </a:rPr>
              <a:t>Community Outreach Events</a:t>
            </a:r>
          </a:p>
          <a:p>
            <a:pPr>
              <a:buFont typeface="Wingdings" panose="05000000000000000000" pitchFamily="2" charset="2"/>
              <a:buChar char="§"/>
            </a:pPr>
            <a:r>
              <a:rPr lang="en-US" sz="2400">
                <a:latin typeface="Franklin Gothic Book" panose="020B0503020102020204" pitchFamily="34" charset="0"/>
              </a:rPr>
              <a:t>PAL Programming</a:t>
            </a:r>
          </a:p>
          <a:p>
            <a:pPr>
              <a:buFont typeface="Wingdings" panose="05000000000000000000" pitchFamily="2" charset="2"/>
              <a:buChar char="§"/>
            </a:pPr>
            <a:r>
              <a:rPr lang="en-US" sz="2400">
                <a:latin typeface="Franklin Gothic Book" panose="020B0503020102020204" pitchFamily="34" charset="0"/>
              </a:rPr>
              <a:t>Program Marketing</a:t>
            </a:r>
          </a:p>
          <a:p>
            <a:pPr>
              <a:buFont typeface="Wingdings" panose="05000000000000000000" pitchFamily="2" charset="2"/>
              <a:buChar char="§"/>
            </a:pPr>
            <a:r>
              <a:rPr lang="en-US" sz="2400">
                <a:latin typeface="Franklin Gothic Book" panose="020B0503020102020204" pitchFamily="34" charset="0"/>
              </a:rPr>
              <a:t>Upcoming projects</a:t>
            </a:r>
          </a:p>
        </p:txBody>
      </p:sp>
      <p:pic>
        <p:nvPicPr>
          <p:cNvPr id="3" name="Picture 3" descr="A group of people giving each other a high five&#10;&#10;Description automatically generated">
            <a:extLst>
              <a:ext uri="{FF2B5EF4-FFF2-40B4-BE49-F238E27FC236}">
                <a16:creationId xmlns:a16="http://schemas.microsoft.com/office/drawing/2014/main" id="{99E5E068-C831-4A9F-458A-C13FD98CAAE6}"/>
              </a:ext>
            </a:extLst>
          </p:cNvPr>
          <p:cNvPicPr>
            <a:picLocks noChangeAspect="1"/>
          </p:cNvPicPr>
          <p:nvPr/>
        </p:nvPicPr>
        <p:blipFill>
          <a:blip r:embed="rId3"/>
          <a:stretch>
            <a:fillRect/>
          </a:stretch>
        </p:blipFill>
        <p:spPr>
          <a:xfrm>
            <a:off x="5983817" y="2061110"/>
            <a:ext cx="4447115" cy="4217448"/>
          </a:xfrm>
          <a:prstGeom prst="rect">
            <a:avLst/>
          </a:prstGeom>
        </p:spPr>
      </p:pic>
    </p:spTree>
    <p:extLst>
      <p:ext uri="{BB962C8B-B14F-4D97-AF65-F5344CB8AC3E}">
        <p14:creationId xmlns:p14="http://schemas.microsoft.com/office/powerpoint/2010/main" val="25255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Local Partnerships</a:t>
            </a:r>
          </a:p>
        </p:txBody>
      </p:sp>
      <p:sp>
        <p:nvSpPr>
          <p:cNvPr id="3" name="Content Placeholder 2"/>
          <p:cNvSpPr>
            <a:spLocks noGrp="1"/>
          </p:cNvSpPr>
          <p:nvPr>
            <p:ph sz="half" idx="1"/>
          </p:nvPr>
        </p:nvSpPr>
        <p:spPr>
          <a:xfrm>
            <a:off x="581193" y="1842285"/>
            <a:ext cx="5422390" cy="4563796"/>
          </a:xfrm>
        </p:spPr>
        <p:txBody>
          <a:bodyPr>
            <a:noAutofit/>
          </a:bodyPr>
          <a:lstStyle/>
          <a:p>
            <a:pPr marL="305435" indent="-305435"/>
            <a:r>
              <a:rPr lang="en-US" sz="2200" dirty="0">
                <a:solidFill>
                  <a:srgbClr val="FF0000"/>
                </a:solidFill>
                <a:latin typeface="Franklin Gothic Book" panose="020B0503020102020204" pitchFamily="34" charset="0"/>
              </a:rPr>
              <a:t>[INSERT LOCAL PARTNERSHIPS IN THESE COLUMNS]</a:t>
            </a:r>
          </a:p>
        </p:txBody>
      </p:sp>
      <p:sp>
        <p:nvSpPr>
          <p:cNvPr id="4" name="Content Placeholder 3"/>
          <p:cNvSpPr>
            <a:spLocks noGrp="1"/>
          </p:cNvSpPr>
          <p:nvPr>
            <p:ph sz="half" idx="2"/>
          </p:nvPr>
        </p:nvSpPr>
        <p:spPr>
          <a:xfrm>
            <a:off x="6188417" y="1842285"/>
            <a:ext cx="5422392" cy="4748462"/>
          </a:xfrm>
        </p:spPr>
        <p:txBody>
          <a:bodyPr>
            <a:normAutofit/>
          </a:bodyPr>
          <a:lstStyle/>
          <a:p>
            <a:pPr marL="305435" indent="-305435"/>
            <a:endParaRPr lang="en-US" sz="2400">
              <a:latin typeface="Franklin Gothic Book" panose="020B0503020102020204" pitchFamily="34" charset="0"/>
            </a:endParaRPr>
          </a:p>
        </p:txBody>
      </p:sp>
      <p:sp>
        <p:nvSpPr>
          <p:cNvPr id="5" name="TextBox 4"/>
          <p:cNvSpPr txBox="1"/>
          <p:nvPr/>
        </p:nvSpPr>
        <p:spPr>
          <a:xfrm>
            <a:off x="3758959" y="6406081"/>
            <a:ext cx="3685450" cy="369332"/>
          </a:xfrm>
          <a:prstGeom prst="rect">
            <a:avLst/>
          </a:prstGeom>
          <a:noFill/>
        </p:spPr>
        <p:txBody>
          <a:bodyPr wrap="square" rtlCol="0">
            <a:spAutoFit/>
          </a:bodyPr>
          <a:lstStyle/>
          <a:p>
            <a:r>
              <a:rPr lang="en-US">
                <a:latin typeface="Franklin Gothic Book" panose="020B0503020102020204" pitchFamily="34" charset="0"/>
              </a:rPr>
              <a:t>* Community Advisory Board (CAB)</a:t>
            </a:r>
          </a:p>
        </p:txBody>
      </p:sp>
    </p:spTree>
    <p:extLst>
      <p:ext uri="{BB962C8B-B14F-4D97-AF65-F5344CB8AC3E}">
        <p14:creationId xmlns:p14="http://schemas.microsoft.com/office/powerpoint/2010/main" val="1474965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8649" y="757794"/>
            <a:ext cx="11029616" cy="988332"/>
          </a:xfrm>
        </p:spPr>
        <p:txBody>
          <a:bodyPr anchor="ctr">
            <a:no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What is evaluation?</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2" name="Content Placeholder 1"/>
          <p:cNvSpPr>
            <a:spLocks noGrp="1"/>
          </p:cNvSpPr>
          <p:nvPr>
            <p:ph sz="half" idx="1"/>
          </p:nvPr>
        </p:nvSpPr>
        <p:spPr>
          <a:xfrm>
            <a:off x="581192" y="2228003"/>
            <a:ext cx="5259169" cy="3633047"/>
          </a:xfrm>
        </p:spPr>
        <p:txBody>
          <a:bodyPr/>
          <a:lstStyle/>
          <a:p>
            <a:pPr marL="305435" indent="-305435">
              <a:spcAft>
                <a:spcPts val="1800"/>
              </a:spcAft>
            </a:pPr>
            <a:r>
              <a:rPr lang="en-US" sz="2400">
                <a:latin typeface="Franklin Gothic Book"/>
              </a:rPr>
              <a:t>Examination of the merit, worth, or significance of a program</a:t>
            </a:r>
            <a:endParaRPr lang="en-US">
              <a:latin typeface="Franklin Gothic Book"/>
            </a:endParaRPr>
          </a:p>
          <a:p>
            <a:pPr marL="629920" lvl="1" indent="-305435"/>
            <a:r>
              <a:rPr lang="en-US" sz="2100" b="1">
                <a:latin typeface="Franklin Gothic Book"/>
              </a:rPr>
              <a:t>Merit: </a:t>
            </a:r>
            <a:r>
              <a:rPr lang="en-US" sz="2100">
                <a:latin typeface="Franklin Gothic Book"/>
              </a:rPr>
              <a:t>Program quality</a:t>
            </a:r>
          </a:p>
          <a:p>
            <a:pPr marL="629920" lvl="1" indent="-305435"/>
            <a:r>
              <a:rPr lang="en-US" sz="2100" b="1">
                <a:latin typeface="Franklin Gothic Book"/>
              </a:rPr>
              <a:t>Worth: </a:t>
            </a:r>
            <a:r>
              <a:rPr lang="en-US" sz="2100">
                <a:latin typeface="Franklin Gothic Book"/>
              </a:rPr>
              <a:t>Program value </a:t>
            </a:r>
          </a:p>
          <a:p>
            <a:pPr marL="629920" lvl="1" indent="-305435"/>
            <a:r>
              <a:rPr lang="en-US" sz="2100" b="1">
                <a:latin typeface="Franklin Gothic Book"/>
              </a:rPr>
              <a:t>Significance: </a:t>
            </a:r>
            <a:r>
              <a:rPr lang="en-US" sz="2100">
                <a:latin typeface="Franklin Gothic Book"/>
              </a:rPr>
              <a:t> Program importance</a:t>
            </a:r>
          </a:p>
          <a:p>
            <a:pPr marL="305435" indent="-305435">
              <a:spcAft>
                <a:spcPts val="1800"/>
              </a:spcAft>
            </a:pPr>
            <a:r>
              <a:rPr lang="en-US" sz="2100">
                <a:latin typeface="Franklin Gothic Book"/>
              </a:rPr>
              <a:t>How and why a program was (or was not) successful? </a:t>
            </a:r>
            <a:endParaRPr lang="en-US" sz="2100">
              <a:latin typeface="Franklin Gothic Book" panose="020B0503020102020204" pitchFamily="34" charset="0"/>
            </a:endParaRPr>
          </a:p>
        </p:txBody>
      </p:sp>
      <p:sp>
        <p:nvSpPr>
          <p:cNvPr id="8" name="Rectangle 7"/>
          <p:cNvSpPr/>
          <p:nvPr/>
        </p:nvSpPr>
        <p:spPr>
          <a:xfrm>
            <a:off x="0" y="6469390"/>
            <a:ext cx="12304543" cy="415498"/>
          </a:xfrm>
          <a:prstGeom prst="rect">
            <a:avLst/>
          </a:prstGeom>
        </p:spPr>
        <p:txBody>
          <a:bodyPr wrap="square">
            <a:spAutoFit/>
          </a:bodyPr>
          <a:lstStyle/>
          <a:p>
            <a:r>
              <a:rPr lang="en-US" sz="1000">
                <a:solidFill>
                  <a:prstClr val="black"/>
                </a:solidFill>
                <a:latin typeface="Franklin Gothic Book" panose="020B0503020102020204" pitchFamily="34" charset="0"/>
              </a:rPr>
              <a:t>Rossi PH, </a:t>
            </a:r>
            <a:r>
              <a:rPr lang="en-US" sz="1000" err="1">
                <a:solidFill>
                  <a:prstClr val="black"/>
                </a:solidFill>
                <a:latin typeface="Franklin Gothic Book" panose="020B0503020102020204" pitchFamily="34" charset="0"/>
              </a:rPr>
              <a:t>Lipsey</a:t>
            </a:r>
            <a:r>
              <a:rPr lang="en-US" sz="1000">
                <a:solidFill>
                  <a:prstClr val="black"/>
                </a:solidFill>
                <a:latin typeface="Franklin Gothic Book" panose="020B0503020102020204" pitchFamily="34" charset="0"/>
              </a:rPr>
              <a:t> MW, Freeman HE. </a:t>
            </a:r>
            <a:r>
              <a:rPr lang="en-US" sz="1000" i="1">
                <a:solidFill>
                  <a:prstClr val="black"/>
                </a:solidFill>
                <a:latin typeface="Franklin Gothic Book" panose="020B0503020102020204" pitchFamily="34" charset="0"/>
              </a:rPr>
              <a:t>Evaluation: A systematic approach.</a:t>
            </a:r>
            <a:r>
              <a:rPr lang="en-US" sz="1000">
                <a:solidFill>
                  <a:prstClr val="black"/>
                </a:solidFill>
                <a:latin typeface="Franklin Gothic Book" panose="020B0503020102020204" pitchFamily="34" charset="0"/>
              </a:rPr>
              <a:t> 7th ed. Thousand Oaks, CA: Sage Publications; 2004.</a:t>
            </a:r>
            <a:endParaRPr lang="en-US" sz="1000">
              <a:solidFill>
                <a:prstClr val="black"/>
              </a:solidFill>
              <a:latin typeface="Franklin Gothic Book" panose="020B0503020102020204" pitchFamily="34" charset="0"/>
              <a:ea typeface="MS PGothic" panose="020B0600070205080204" pitchFamily="34" charset="-128"/>
              <a:cs typeface="Times New Roman" panose="02020603050405020304" pitchFamily="18" charset="0"/>
            </a:endParaRPr>
          </a:p>
          <a:p>
            <a:r>
              <a:rPr lang="en-US" sz="1000">
                <a:solidFill>
                  <a:prstClr val="black"/>
                </a:solidFill>
                <a:latin typeface="Franklin Gothic Book" panose="020B0503020102020204" pitchFamily="34" charset="0"/>
                <a:ea typeface="MS PGothic" panose="020B0600070205080204" pitchFamily="34" charset="-128"/>
                <a:cs typeface="Times New Roman" panose="02020603050405020304" pitchFamily="18" charset="0"/>
              </a:rPr>
              <a:t>US Department of Health and Human Services. Introduction to program evaluation for public health programs: A self-study guide. Atlanta, GA: Centers for Disease Control and Prevention; 2011.</a:t>
            </a:r>
            <a:endParaRPr lang="en-US" sz="1000">
              <a:solidFill>
                <a:prstClr val="black"/>
              </a:solidFill>
              <a:latin typeface="Franklin Gothic Book" panose="020B0503020102020204" pitchFamily="34" charset="0"/>
            </a:endParaRPr>
          </a:p>
        </p:txBody>
      </p:sp>
      <p:pic>
        <p:nvPicPr>
          <p:cNvPr id="3" name="Picture 5">
            <a:extLst>
              <a:ext uri="{FF2B5EF4-FFF2-40B4-BE49-F238E27FC236}">
                <a16:creationId xmlns:a16="http://schemas.microsoft.com/office/drawing/2014/main" id="{E51DEAA4-5425-7057-7E35-BCC349970C82}"/>
              </a:ext>
            </a:extLst>
          </p:cNvPr>
          <p:cNvPicPr>
            <a:picLocks noChangeAspect="1"/>
          </p:cNvPicPr>
          <p:nvPr/>
        </p:nvPicPr>
        <p:blipFill>
          <a:blip r:embed="rId3"/>
          <a:stretch>
            <a:fillRect/>
          </a:stretch>
        </p:blipFill>
        <p:spPr>
          <a:xfrm>
            <a:off x="7035800" y="2071988"/>
            <a:ext cx="3810000" cy="4060223"/>
          </a:xfrm>
          <a:prstGeom prst="rect">
            <a:avLst/>
          </a:prstGeom>
        </p:spPr>
      </p:pic>
    </p:spTree>
    <p:extLst>
      <p:ext uri="{BB962C8B-B14F-4D97-AF65-F5344CB8AC3E}">
        <p14:creationId xmlns:p14="http://schemas.microsoft.com/office/powerpoint/2010/main" val="355521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rPr>
              <a:t>Does it work?</a:t>
            </a:r>
          </a:p>
        </p:txBody>
      </p:sp>
      <p:sp>
        <p:nvSpPr>
          <p:cNvPr id="3" name="Content Placeholder 2"/>
          <p:cNvSpPr>
            <a:spLocks noGrp="1"/>
          </p:cNvSpPr>
          <p:nvPr>
            <p:ph idx="1"/>
          </p:nvPr>
        </p:nvSpPr>
        <p:spPr>
          <a:xfrm>
            <a:off x="5686096" y="2250296"/>
            <a:ext cx="6030729" cy="3874827"/>
          </a:xfrm>
        </p:spPr>
        <p:txBody>
          <a:bodyPr>
            <a:noAutofit/>
          </a:bodyPr>
          <a:lstStyle/>
          <a:p>
            <a:pPr marL="323850" lvl="1" indent="0">
              <a:buNone/>
            </a:pPr>
            <a:endParaRPr lang="en-US" sz="2800" i="1">
              <a:latin typeface="Franklin Gothic Book" panose="020B0503020102020204" pitchFamily="34" charset="0"/>
            </a:endParaRPr>
          </a:p>
          <a:p>
            <a:pPr marL="0" indent="0">
              <a:buNone/>
            </a:pPr>
            <a:r>
              <a:rPr lang="en-US" sz="2400" dirty="0">
                <a:solidFill>
                  <a:srgbClr val="333333"/>
                </a:solidFill>
                <a:latin typeface="Franklin Gothic Book"/>
                <a:ea typeface="+mn-lt"/>
                <a:cs typeface="+mn-lt"/>
              </a:rPr>
              <a:t>We use our evaluation to help us understand how well our program is doing at getting people to be physically active. These measures can help us to justify continuing our program to leaders in the community and potential funders.</a:t>
            </a:r>
            <a:endParaRPr lang="en-US" sz="2400">
              <a:latin typeface="Franklin Gothic Book"/>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891" y="2250296"/>
            <a:ext cx="4299490" cy="285870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4571" y="4412200"/>
            <a:ext cx="3106937" cy="2073596"/>
          </a:xfrm>
          <a:prstGeom prst="rect">
            <a:avLst/>
          </a:prstGeom>
        </p:spPr>
      </p:pic>
    </p:spTree>
    <p:extLst>
      <p:ext uri="{BB962C8B-B14F-4D97-AF65-F5344CB8AC3E}">
        <p14:creationId xmlns:p14="http://schemas.microsoft.com/office/powerpoint/2010/main" val="4176400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PALS and Evaluation</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2" name="Content Placeholder 1"/>
          <p:cNvSpPr>
            <a:spLocks noGrp="1"/>
          </p:cNvSpPr>
          <p:nvPr>
            <p:ph idx="1"/>
          </p:nvPr>
        </p:nvSpPr>
        <p:spPr>
          <a:xfrm>
            <a:off x="468647" y="2035353"/>
            <a:ext cx="5577083" cy="4634664"/>
          </a:xfrm>
        </p:spPr>
        <p:txBody>
          <a:bodyPr anchor="ctr">
            <a:noAutofit/>
          </a:bodyPr>
          <a:lstStyle/>
          <a:p>
            <a:pPr marL="305435" indent="-305435"/>
            <a:r>
              <a:rPr lang="en-US" sz="2600" dirty="0">
                <a:latin typeface="Franklin Gothic Book"/>
              </a:rPr>
              <a:t>Weekly activity and attendance logs</a:t>
            </a:r>
            <a:endParaRPr lang="en-US" dirty="0">
              <a:latin typeface="Franklin Gothic Book"/>
            </a:endParaRPr>
          </a:p>
          <a:p>
            <a:pPr marL="629920" lvl="1" indent="-305435"/>
            <a:r>
              <a:rPr lang="en-US" sz="2600" dirty="0">
                <a:latin typeface="Franklin Gothic Book"/>
              </a:rPr>
              <a:t>Recording planned activities</a:t>
            </a:r>
          </a:p>
          <a:p>
            <a:pPr marL="629920" lvl="1" indent="-305435"/>
            <a:r>
              <a:rPr lang="en-US" sz="2600" dirty="0">
                <a:latin typeface="Franklin Gothic Book"/>
              </a:rPr>
              <a:t>Activities carried out</a:t>
            </a:r>
          </a:p>
          <a:p>
            <a:pPr marL="629920" lvl="1" indent="-305435"/>
            <a:r>
              <a:rPr lang="en-US" sz="2600" dirty="0">
                <a:latin typeface="Franklin Gothic Book"/>
              </a:rPr>
              <a:t>Number of people attending each activity</a:t>
            </a:r>
          </a:p>
          <a:p>
            <a:pPr marL="305435" indent="-305435">
              <a:spcAft>
                <a:spcPts val="1800"/>
              </a:spcAft>
            </a:pPr>
            <a:r>
              <a:rPr lang="en-US" sz="2600" dirty="0">
                <a:latin typeface="Franklin Gothic Book"/>
              </a:rPr>
              <a:t>Report promotion or advocacy efforts</a:t>
            </a:r>
          </a:p>
          <a:p>
            <a:pPr marL="305435" indent="-305435">
              <a:spcAft>
                <a:spcPts val="1800"/>
              </a:spcAft>
            </a:pPr>
            <a:r>
              <a:rPr lang="en-US" sz="2600" dirty="0">
                <a:latin typeface="Franklin Gothic Book"/>
              </a:rPr>
              <a:t>Turn these into program coordinator by </a:t>
            </a:r>
            <a:r>
              <a:rPr lang="en-US" sz="2600" dirty="0">
                <a:solidFill>
                  <a:srgbClr val="FF0000"/>
                </a:solidFill>
                <a:latin typeface="Franklin Gothic Book"/>
              </a:rPr>
              <a:t>[XXXXX]</a:t>
            </a:r>
          </a:p>
        </p:txBody>
      </p:sp>
      <p:pic>
        <p:nvPicPr>
          <p:cNvPr id="4" name="Picture 6" descr="Table">
            <a:extLst>
              <a:ext uri="{FF2B5EF4-FFF2-40B4-BE49-F238E27FC236}">
                <a16:creationId xmlns:a16="http://schemas.microsoft.com/office/drawing/2014/main" id="{8C322332-E087-2CB7-8251-207CBB01926B}"/>
              </a:ext>
            </a:extLst>
          </p:cNvPr>
          <p:cNvPicPr>
            <a:picLocks noChangeAspect="1"/>
          </p:cNvPicPr>
          <p:nvPr/>
        </p:nvPicPr>
        <p:blipFill>
          <a:blip r:embed="rId3"/>
          <a:stretch>
            <a:fillRect/>
          </a:stretch>
        </p:blipFill>
        <p:spPr>
          <a:xfrm>
            <a:off x="6235804" y="2092388"/>
            <a:ext cx="5577083" cy="4260197"/>
          </a:xfrm>
          <a:prstGeom prst="rect">
            <a:avLst/>
          </a:prstGeom>
        </p:spPr>
      </p:pic>
    </p:spTree>
    <p:extLst>
      <p:ext uri="{BB962C8B-B14F-4D97-AF65-F5344CB8AC3E}">
        <p14:creationId xmlns:p14="http://schemas.microsoft.com/office/powerpoint/2010/main" val="21601768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33986" y="1535686"/>
            <a:ext cx="10993546" cy="807592"/>
          </a:xfrm>
        </p:spPr>
        <p:txBody>
          <a:bodyPr>
            <a:noAutofit/>
          </a:bodyPr>
          <a:lstStyle/>
          <a:p>
            <a:pPr algn="ctr"/>
            <a:r>
              <a:rPr lang="en-US" sz="5400">
                <a:effectLst>
                  <a:outerShdw blurRad="38100" dist="38100" dir="2700000" algn="tl">
                    <a:srgbClr val="000000">
                      <a:alpha val="43137"/>
                    </a:srgbClr>
                  </a:outerShdw>
                </a:effectLst>
                <a:latin typeface="Franklin Gothic Book" panose="020B0503020102020204" pitchFamily="34" charset="0"/>
              </a:rPr>
              <a:t>Programming</a:t>
            </a:r>
          </a:p>
        </p:txBody>
      </p:sp>
    </p:spTree>
    <p:extLst>
      <p:ext uri="{BB962C8B-B14F-4D97-AF65-F5344CB8AC3E}">
        <p14:creationId xmlns:p14="http://schemas.microsoft.com/office/powerpoint/2010/main" val="25722234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Activities</a:t>
            </a:r>
          </a:p>
        </p:txBody>
      </p:sp>
      <p:graphicFrame>
        <p:nvGraphicFramePr>
          <p:cNvPr id="6" name="Diagram 5"/>
          <p:cNvGraphicFramePr/>
          <p:nvPr>
            <p:extLst>
              <p:ext uri="{D42A27DB-BD31-4B8C-83A1-F6EECF244321}">
                <p14:modId xmlns:p14="http://schemas.microsoft.com/office/powerpoint/2010/main" val="2496431503"/>
              </p:ext>
            </p:extLst>
          </p:nvPr>
        </p:nvGraphicFramePr>
        <p:xfrm>
          <a:off x="0" y="2009600"/>
          <a:ext cx="5318864" cy="43599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587BE4A3-0C0C-40AA-B9BE-2ADF4674CF61}"/>
              </a:ext>
            </a:extLst>
          </p:cNvPr>
          <p:cNvPicPr>
            <a:picLocks noChangeAspect="1"/>
          </p:cNvPicPr>
          <p:nvPr/>
        </p:nvPicPr>
        <p:blipFill rotWithShape="1">
          <a:blip r:embed="rId8"/>
          <a:srcRect l="25738" t="19567" r="20899" b="10639"/>
          <a:stretch/>
        </p:blipFill>
        <p:spPr>
          <a:xfrm>
            <a:off x="5318864" y="1888177"/>
            <a:ext cx="6068291" cy="4786430"/>
          </a:xfrm>
          <a:prstGeom prst="rect">
            <a:avLst/>
          </a:prstGeom>
        </p:spPr>
      </p:pic>
    </p:spTree>
    <p:extLst>
      <p:ext uri="{BB962C8B-B14F-4D97-AF65-F5344CB8AC3E}">
        <p14:creationId xmlns:p14="http://schemas.microsoft.com/office/powerpoint/2010/main" val="15995253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Focus on Walking Groups</a:t>
            </a:r>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384848" y="2486167"/>
            <a:ext cx="2225961" cy="3142688"/>
          </a:xfrm>
          <a:prstGeom prst="rect">
            <a:avLst/>
          </a:prstGeom>
          <a:ln>
            <a:noFill/>
          </a:ln>
          <a:effectLst>
            <a:outerShdw blurRad="292100" dist="139700" dir="2700000" algn="tl" rotWithShape="0">
              <a:srgbClr val="333333">
                <a:alpha val="65000"/>
              </a:srgbClr>
            </a:outerShdw>
          </a:effectLst>
        </p:spPr>
      </p:pic>
      <p:grpSp>
        <p:nvGrpSpPr>
          <p:cNvPr id="19" name="Group 18"/>
          <p:cNvGrpSpPr/>
          <p:nvPr/>
        </p:nvGrpSpPr>
        <p:grpSpPr>
          <a:xfrm>
            <a:off x="581193" y="2486167"/>
            <a:ext cx="8169367" cy="3141262"/>
            <a:chOff x="-330656" y="2002972"/>
            <a:chExt cx="9406937" cy="2373085"/>
          </a:xfrm>
        </p:grpSpPr>
        <p:grpSp>
          <p:nvGrpSpPr>
            <p:cNvPr id="12" name="Group 11"/>
            <p:cNvGrpSpPr/>
            <p:nvPr/>
          </p:nvGrpSpPr>
          <p:grpSpPr>
            <a:xfrm>
              <a:off x="-330656" y="2002972"/>
              <a:ext cx="9406937" cy="2373085"/>
              <a:chOff x="-330656" y="2002972"/>
              <a:chExt cx="9406937" cy="2373085"/>
            </a:xfrm>
          </p:grpSpPr>
          <p:sp>
            <p:nvSpPr>
              <p:cNvPr id="13" name="Freeform 12"/>
              <p:cNvSpPr/>
              <p:nvPr/>
            </p:nvSpPr>
            <p:spPr>
              <a:xfrm>
                <a:off x="-330656" y="2002972"/>
                <a:ext cx="9406937" cy="843849"/>
              </a:xfrm>
              <a:custGeom>
                <a:avLst/>
                <a:gdLst>
                  <a:gd name="connsiteX0" fmla="*/ 0 w 7047140"/>
                  <a:gd name="connsiteY0" fmla="*/ 0 h 1035231"/>
                  <a:gd name="connsiteX1" fmla="*/ 7047140 w 7047140"/>
                  <a:gd name="connsiteY1" fmla="*/ 0 h 1035231"/>
                  <a:gd name="connsiteX2" fmla="*/ 7047140 w 7047140"/>
                  <a:gd name="connsiteY2" fmla="*/ 1035231 h 1035231"/>
                  <a:gd name="connsiteX3" fmla="*/ 0 w 7047140"/>
                  <a:gd name="connsiteY3" fmla="*/ 1035231 h 1035231"/>
                  <a:gd name="connsiteX4" fmla="*/ 0 w 7047140"/>
                  <a:gd name="connsiteY4" fmla="*/ 0 h 103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7140" h="1035231">
                    <a:moveTo>
                      <a:pt x="0" y="0"/>
                    </a:moveTo>
                    <a:lnTo>
                      <a:pt x="7047140" y="0"/>
                    </a:lnTo>
                    <a:lnTo>
                      <a:pt x="7047140" y="1035231"/>
                    </a:lnTo>
                    <a:lnTo>
                      <a:pt x="0" y="1035231"/>
                    </a:lnTo>
                    <a:lnTo>
                      <a:pt x="0" y="0"/>
                    </a:lnTo>
                    <a:close/>
                  </a:path>
                </a:pathLst>
              </a:custGeom>
              <a:solidFill>
                <a:schemeClr val="accent5"/>
              </a:solidFill>
            </p:spPr>
            <p:style>
              <a:lnRef idx="0">
                <a:schemeClr val="accen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hueOff val="0"/>
                  <a:satOff val="0"/>
                  <a:lumOff val="0"/>
                  <a:alphaOff val="0"/>
                </a:schemeClr>
              </a:fontRef>
            </p:style>
            <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US" sz="4600" kern="1200">
                    <a:latin typeface="Franklin Gothic Book"/>
                  </a:rPr>
                  <a:t>Why Walking Groups?</a:t>
                </a:r>
              </a:p>
            </p:txBody>
          </p:sp>
          <p:sp>
            <p:nvSpPr>
              <p:cNvPr id="14" name="Freeform 13"/>
              <p:cNvSpPr/>
              <p:nvPr/>
            </p:nvSpPr>
            <p:spPr>
              <a:xfrm>
                <a:off x="-330656" y="2846821"/>
                <a:ext cx="2333705"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kern="1200">
                    <a:latin typeface="Franklin Gothic Book"/>
                  </a:rPr>
                  <a:t>Widely accessible</a:t>
                </a:r>
              </a:p>
            </p:txBody>
          </p:sp>
          <p:sp>
            <p:nvSpPr>
              <p:cNvPr id="15" name="Freeform 14"/>
              <p:cNvSpPr/>
              <p:nvPr/>
            </p:nvSpPr>
            <p:spPr>
              <a:xfrm>
                <a:off x="2020879"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kern="1200">
                    <a:latin typeface="Franklin Gothic Book"/>
                  </a:rPr>
                  <a:t>Low risk of injury</a:t>
                </a:r>
              </a:p>
            </p:txBody>
          </p:sp>
          <p:sp>
            <p:nvSpPr>
              <p:cNvPr id="16" name="Freeform 15"/>
              <p:cNvSpPr/>
              <p:nvPr/>
            </p:nvSpPr>
            <p:spPr>
              <a:xfrm>
                <a:off x="4366291"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a:latin typeface="Franklin Gothic Book"/>
                  </a:rPr>
                  <a:t>No formal training, special equipment or age limit</a:t>
                </a:r>
                <a:endParaRPr lang="en-US" sz="2400" kern="1200">
                  <a:latin typeface="Franklin Gothic Book"/>
                </a:endParaRPr>
              </a:p>
            </p:txBody>
          </p:sp>
        </p:grpSp>
        <p:sp>
          <p:nvSpPr>
            <p:cNvPr id="18" name="Freeform 17"/>
            <p:cNvSpPr/>
            <p:nvPr/>
          </p:nvSpPr>
          <p:spPr>
            <a:xfrm>
              <a:off x="6729529"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algn="ctr" defTabSz="2667000">
                <a:lnSpc>
                  <a:spcPct val="90000"/>
                </a:lnSpc>
                <a:spcBef>
                  <a:spcPct val="0"/>
                </a:spcBef>
                <a:spcAft>
                  <a:spcPct val="35000"/>
                </a:spcAft>
              </a:pPr>
              <a:r>
                <a:rPr lang="en-US" sz="2200">
                  <a:latin typeface="Franklin Gothic Book"/>
                </a:rPr>
                <a:t>Maintainable over</a:t>
              </a:r>
              <a:r>
                <a:rPr lang="en-US" sz="2200" kern="1200">
                  <a:latin typeface="Franklin Gothic Book"/>
                </a:rPr>
                <a:t> time</a:t>
              </a:r>
            </a:p>
          </p:txBody>
        </p:sp>
      </p:grpSp>
    </p:spTree>
    <p:extLst>
      <p:ext uri="{BB962C8B-B14F-4D97-AF65-F5344CB8AC3E}">
        <p14:creationId xmlns:p14="http://schemas.microsoft.com/office/powerpoint/2010/main" val="695871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229213" y="1138283"/>
            <a:ext cx="6837786" cy="873397"/>
          </a:xfrm>
        </p:spPr>
        <p:txBody>
          <a:bodyPr>
            <a:noAutofit/>
          </a:bodyPr>
          <a:lstStyle/>
          <a:p>
            <a:pPr algn="ctr"/>
            <a:r>
              <a:rPr lang="en-US" sz="5400">
                <a:effectLst>
                  <a:outerShdw blurRad="38100" dist="38100" dir="2700000" algn="tl">
                    <a:srgbClr val="000000">
                      <a:alpha val="43137"/>
                    </a:srgbClr>
                  </a:outerShdw>
                </a:effectLst>
                <a:latin typeface="Franklin Gothic Book"/>
              </a:rPr>
              <a:t>Available Support for PAL</a:t>
            </a:r>
            <a:r>
              <a:rPr lang="en-US" sz="5400" cap="none">
                <a:effectLst>
                  <a:outerShdw blurRad="38100" dist="38100" dir="2700000" algn="tl">
                    <a:srgbClr val="000000">
                      <a:alpha val="43137"/>
                    </a:srgbClr>
                  </a:outerShdw>
                </a:effectLst>
                <a:latin typeface="Franklin Gothic Book"/>
              </a:rPr>
              <a:t>s</a:t>
            </a:r>
            <a:endParaRPr lang="en-US" sz="5400">
              <a:effectLst>
                <a:outerShdw blurRad="38100" dist="38100" dir="2700000" algn="tl">
                  <a:srgbClr val="000000">
                    <a:alpha val="43137"/>
                  </a:srgbClr>
                </a:outerShdw>
              </a:effectLst>
              <a:latin typeface="Franklin Gothic Book"/>
            </a:endParaRPr>
          </a:p>
        </p:txBody>
      </p:sp>
    </p:spTree>
    <p:extLst>
      <p:ext uri="{BB962C8B-B14F-4D97-AF65-F5344CB8AC3E}">
        <p14:creationId xmlns:p14="http://schemas.microsoft.com/office/powerpoint/2010/main" val="641651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4580" y="191058"/>
            <a:ext cx="12646542" cy="1422677"/>
          </a:xfrm>
        </p:spPr>
        <p:txBody>
          <a:bodyPr vert="horz" lIns="91440" tIns="45720" rIns="91440" bIns="45720" rtlCol="0" anchor="b">
            <a:noAutofit/>
          </a:bodyPr>
          <a:lstStyle/>
          <a:p>
            <a:r>
              <a:rPr lang="en-US" sz="4700">
                <a:effectLst>
                  <a:outerShdw blurRad="38100" dist="38100" dir="2700000" algn="tl">
                    <a:srgbClr val="000000">
                      <a:alpha val="43137"/>
                    </a:srgbClr>
                  </a:outerShdw>
                </a:effectLst>
                <a:latin typeface="Franklin Gothic Book"/>
              </a:rPr>
              <a:t>Available support for active </a:t>
            </a:r>
            <a:r>
              <a:rPr lang="en-US" sz="4700" err="1">
                <a:effectLst>
                  <a:outerShdw blurRad="38100" dist="38100" dir="2700000" algn="tl">
                    <a:srgbClr val="000000">
                      <a:alpha val="43137"/>
                    </a:srgbClr>
                  </a:outerShdw>
                </a:effectLst>
                <a:latin typeface="Franklin Gothic Book"/>
              </a:rPr>
              <a:t>iowa</a:t>
            </a:r>
            <a:r>
              <a:rPr lang="en-US" sz="4700">
                <a:effectLst>
                  <a:outerShdw blurRad="38100" dist="38100" dir="2700000" algn="tl">
                    <a:srgbClr val="000000">
                      <a:alpha val="43137"/>
                    </a:srgbClr>
                  </a:outerShdw>
                </a:effectLst>
                <a:latin typeface="Franklin Gothic Book"/>
              </a:rPr>
              <a:t> pal</a:t>
            </a:r>
            <a:r>
              <a:rPr lang="en-US" sz="4700" cap="none">
                <a:effectLst>
                  <a:outerShdw blurRad="38100" dist="38100" dir="2700000" algn="tl">
                    <a:srgbClr val="000000">
                      <a:alpha val="43137"/>
                    </a:srgbClr>
                  </a:outerShdw>
                </a:effectLst>
                <a:latin typeface="Franklin Gothic Book"/>
              </a:rPr>
              <a:t>s</a:t>
            </a:r>
            <a:endParaRPr lang="en-US"/>
          </a:p>
        </p:txBody>
      </p:sp>
      <p:sp>
        <p:nvSpPr>
          <p:cNvPr id="2" name="TextBox 1"/>
          <p:cNvSpPr txBox="1"/>
          <p:nvPr/>
        </p:nvSpPr>
        <p:spPr>
          <a:xfrm>
            <a:off x="6092723" y="2438343"/>
            <a:ext cx="4844950" cy="3693319"/>
          </a:xfrm>
          <a:prstGeom prst="rect">
            <a:avLst/>
          </a:prstGeom>
          <a:noFill/>
        </p:spPr>
        <p:txBody>
          <a:bodyPr wrap="square" lIns="91440" tIns="45720" rIns="91440" bIns="45720" rtlCol="0" anchor="t">
            <a:spAutoFit/>
          </a:bodyPr>
          <a:lstStyle/>
          <a:p>
            <a:pPr marL="285750" indent="-285750">
              <a:buClr>
                <a:schemeClr val="accent2"/>
              </a:buClr>
              <a:buFont typeface="Wingdings" panose="05000000000000000000" pitchFamily="2" charset="2"/>
              <a:buChar char="§"/>
            </a:pPr>
            <a:r>
              <a:rPr lang="en-US" sz="2600">
                <a:latin typeface="Franklin Gothic Book"/>
              </a:rPr>
              <a:t>Bi-weekly Meetings for Updates</a:t>
            </a:r>
          </a:p>
          <a:p>
            <a:pPr marL="285750" indent="-285750">
              <a:buClr>
                <a:schemeClr val="accent2"/>
              </a:buClr>
              <a:buFont typeface="Wingdings" panose="05000000000000000000" pitchFamily="2" charset="2"/>
              <a:buChar char="§"/>
            </a:pPr>
            <a:endParaRPr lang="en-US" sz="26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600">
                <a:latin typeface="Franklin Gothic Book"/>
              </a:rPr>
              <a:t>Support from staff</a:t>
            </a:r>
          </a:p>
          <a:p>
            <a:pPr>
              <a:buClr>
                <a:schemeClr val="accent2"/>
              </a:buClr>
            </a:pPr>
            <a:endParaRPr lang="en-US" sz="26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600">
                <a:latin typeface="Franklin Gothic Book"/>
              </a:rPr>
              <a:t>Tangible Resources</a:t>
            </a:r>
          </a:p>
          <a:p>
            <a:pPr>
              <a:buClr>
                <a:schemeClr val="accent2"/>
              </a:buClr>
            </a:pPr>
            <a:endParaRPr lang="en-US" sz="26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600">
                <a:latin typeface="Franklin Gothic Book"/>
              </a:rPr>
              <a:t>Stipend of $250</a:t>
            </a:r>
          </a:p>
          <a:p>
            <a:pPr marL="285750" indent="-285750">
              <a:buClr>
                <a:schemeClr val="accent2"/>
              </a:buClr>
              <a:buFont typeface="Wingdings" panose="05000000000000000000" pitchFamily="2" charset="2"/>
              <a:buChar char="§"/>
            </a:pPr>
            <a:endParaRPr lang="en-US" sz="26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600">
                <a:latin typeface="Franklin Gothic Book"/>
              </a:rPr>
              <a:t>Marketing</a:t>
            </a:r>
          </a:p>
        </p:txBody>
      </p:sp>
      <p:pic>
        <p:nvPicPr>
          <p:cNvPr id="4" name="Picture 4" descr="A group of people with hearts&#10;&#10;Description automatically generated">
            <a:extLst>
              <a:ext uri="{FF2B5EF4-FFF2-40B4-BE49-F238E27FC236}">
                <a16:creationId xmlns:a16="http://schemas.microsoft.com/office/drawing/2014/main" id="{CD4C84E6-A840-9054-6ECA-12F789DC2B1C}"/>
              </a:ext>
            </a:extLst>
          </p:cNvPr>
          <p:cNvPicPr>
            <a:picLocks noChangeAspect="1"/>
          </p:cNvPicPr>
          <p:nvPr/>
        </p:nvPicPr>
        <p:blipFill>
          <a:blip r:embed="rId3"/>
          <a:stretch>
            <a:fillRect/>
          </a:stretch>
        </p:blipFill>
        <p:spPr>
          <a:xfrm>
            <a:off x="1041400" y="2441081"/>
            <a:ext cx="3949699" cy="3425755"/>
          </a:xfrm>
          <a:prstGeom prst="rect">
            <a:avLst/>
          </a:prstGeom>
        </p:spPr>
      </p:pic>
    </p:spTree>
    <p:extLst>
      <p:ext uri="{BB962C8B-B14F-4D97-AF65-F5344CB8AC3E}">
        <p14:creationId xmlns:p14="http://schemas.microsoft.com/office/powerpoint/2010/main" val="916851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latin typeface="Franklin Gothic Book" panose="020B0503020102020204" pitchFamily="34" charset="0"/>
              </a:rPr>
              <a:t>Welcome!</a:t>
            </a:r>
          </a:p>
        </p:txBody>
      </p:sp>
      <p:sp>
        <p:nvSpPr>
          <p:cNvPr id="6" name="Text Placeholder 2"/>
          <p:cNvSpPr>
            <a:spLocks noGrp="1"/>
          </p:cNvSpPr>
          <p:nvPr>
            <p:ph idx="1"/>
          </p:nvPr>
        </p:nvSpPr>
        <p:spPr>
          <a:xfrm>
            <a:off x="581193" y="2180496"/>
            <a:ext cx="7158078" cy="3678303"/>
          </a:xfrm>
        </p:spPr>
        <p:txBody>
          <a:bodyPr>
            <a:noAutofit/>
          </a:bodyPr>
          <a:lstStyle/>
          <a:p>
            <a:pPr marL="0" indent="0">
              <a:buSzPct val="90000"/>
              <a:buNone/>
            </a:pPr>
            <a:r>
              <a:rPr lang="en-US" sz="4000" b="1">
                <a:solidFill>
                  <a:schemeClr val="accent4"/>
                </a:solidFill>
                <a:latin typeface="Franklin Gothic Book" panose="020B0503020102020204" pitchFamily="34" charset="0"/>
              </a:rPr>
              <a:t>Tell us:</a:t>
            </a:r>
          </a:p>
          <a:p>
            <a:pPr marL="285750" indent="-285750">
              <a:buFont typeface="Wingdings" panose="05000000000000000000" pitchFamily="2" charset="2"/>
              <a:buChar char="§"/>
            </a:pPr>
            <a:r>
              <a:rPr lang="en-US" sz="3000">
                <a:solidFill>
                  <a:schemeClr val="bg2">
                    <a:lumMod val="90000"/>
                  </a:schemeClr>
                </a:solidFill>
                <a:latin typeface="Franklin Gothic Book" panose="020B0503020102020204" pitchFamily="34" charset="0"/>
              </a:rPr>
              <a:t>Name</a:t>
            </a:r>
          </a:p>
          <a:p>
            <a:pPr marL="285750" indent="-285750">
              <a:buFont typeface="Wingdings" panose="05000000000000000000" pitchFamily="2" charset="2"/>
              <a:buChar char="§"/>
            </a:pPr>
            <a:r>
              <a:rPr lang="en-US" sz="3000">
                <a:solidFill>
                  <a:schemeClr val="bg2">
                    <a:lumMod val="90000"/>
                  </a:schemeClr>
                </a:solidFill>
                <a:latin typeface="Franklin Gothic Book"/>
              </a:rPr>
              <a:t>How long have you lived in [community name]?</a:t>
            </a:r>
            <a:endParaRPr lang="en-US" sz="3000">
              <a:solidFill>
                <a:schemeClr val="bg2">
                  <a:lumMod val="90000"/>
                </a:schemeClr>
              </a:solidFill>
              <a:latin typeface="Franklin Gothic Book" panose="020B0503020102020204" pitchFamily="34" charset="0"/>
            </a:endParaRPr>
          </a:p>
          <a:p>
            <a:pPr marL="285750" indent="-285750">
              <a:buFont typeface="Wingdings" panose="05000000000000000000" pitchFamily="2" charset="2"/>
              <a:buChar char="§"/>
            </a:pPr>
            <a:r>
              <a:rPr lang="en-US" sz="3000">
                <a:solidFill>
                  <a:schemeClr val="bg2">
                    <a:lumMod val="90000"/>
                  </a:schemeClr>
                </a:solidFill>
                <a:latin typeface="Franklin Gothic Book" panose="020B0503020102020204" pitchFamily="34" charset="0"/>
              </a:rPr>
              <a:t>Why do you want to become a PAL?</a:t>
            </a:r>
          </a:p>
        </p:txBody>
      </p:sp>
      <p:sp>
        <p:nvSpPr>
          <p:cNvPr id="4" name="Oval Callout 3"/>
          <p:cNvSpPr/>
          <p:nvPr/>
        </p:nvSpPr>
        <p:spPr>
          <a:xfrm rot="826718" flipH="1">
            <a:off x="6649671" y="1286821"/>
            <a:ext cx="5266433" cy="2953103"/>
          </a:xfrm>
          <a:prstGeom prst="wedgeEllipseCallout">
            <a:avLst/>
          </a:prstGeom>
          <a:solidFill>
            <a:schemeClr val="accent4"/>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latin typeface="Franklin Gothic Book" panose="020B0503020102020204" pitchFamily="34" charset="0"/>
              </a:rPr>
              <a:t>MY NAME IS. . .</a:t>
            </a:r>
          </a:p>
          <a:p>
            <a:pPr algn="ctr"/>
            <a:endParaRPr lang="en-US" sz="3000">
              <a:latin typeface="Franklin Gothic Book" panose="020B0503020102020204" pitchFamily="34" charset="0"/>
            </a:endParaRPr>
          </a:p>
          <a:p>
            <a:pPr algn="ctr"/>
            <a:r>
              <a:rPr lang="en-US" sz="3000">
                <a:latin typeface="Franklin Gothic Book" panose="020B0503020102020204" pitchFamily="34" charset="0"/>
              </a:rPr>
              <a:t>I am from . . .</a:t>
            </a:r>
          </a:p>
          <a:p>
            <a:pPr algn="ctr"/>
            <a:endParaRPr lang="en-US" sz="3000">
              <a:latin typeface="Franklin Gothic Book" panose="020B0503020102020204" pitchFamily="34" charset="0"/>
            </a:endParaRPr>
          </a:p>
          <a:p>
            <a:pPr algn="ctr"/>
            <a:r>
              <a:rPr lang="en-US" sz="3000">
                <a:latin typeface="Franklin Gothic Book" panose="020B0503020102020204" pitchFamily="34" charset="0"/>
              </a:rPr>
              <a:t>I want to be a PAL because. . .</a:t>
            </a:r>
          </a:p>
        </p:txBody>
      </p:sp>
    </p:spTree>
    <p:extLst>
      <p:ext uri="{BB962C8B-B14F-4D97-AF65-F5344CB8AC3E}">
        <p14:creationId xmlns:p14="http://schemas.microsoft.com/office/powerpoint/2010/main" val="2749621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Staff Support</a:t>
            </a:r>
          </a:p>
        </p:txBody>
      </p:sp>
      <p:sp>
        <p:nvSpPr>
          <p:cNvPr id="3" name="Content Placeholder 2"/>
          <p:cNvSpPr>
            <a:spLocks noGrp="1"/>
          </p:cNvSpPr>
          <p:nvPr>
            <p:ph sz="half" idx="1"/>
          </p:nvPr>
        </p:nvSpPr>
        <p:spPr>
          <a:xfrm>
            <a:off x="472908" y="2020593"/>
            <a:ext cx="5422390" cy="2208290"/>
          </a:xfrm>
        </p:spPr>
        <p:txBody>
          <a:bodyPr vert="horz" lIns="91440" tIns="45720" rIns="91440" bIns="45720" rtlCol="0" anchor="ctr">
            <a:noAutofit/>
          </a:bodyPr>
          <a:lstStyle/>
          <a:p>
            <a:pPr marL="0" indent="0">
              <a:buNone/>
            </a:pPr>
            <a:r>
              <a:rPr lang="en-US" sz="2400" b="1">
                <a:solidFill>
                  <a:schemeClr val="tx1"/>
                </a:solidFill>
                <a:latin typeface="Franklin Gothic Book"/>
              </a:rPr>
              <a:t>Bi-weekly Meetings</a:t>
            </a:r>
          </a:p>
          <a:p>
            <a:pPr marL="305435" indent="-305435">
              <a:buFont typeface="Wingdings" panose="05000000000000000000" pitchFamily="2" charset="2"/>
              <a:buChar char="§"/>
            </a:pPr>
            <a:r>
              <a:rPr lang="en-US" sz="2400">
                <a:solidFill>
                  <a:schemeClr val="tx1"/>
                </a:solidFill>
                <a:latin typeface="Franklin Gothic Book"/>
              </a:rPr>
              <a:t>Updates on programming</a:t>
            </a:r>
          </a:p>
          <a:p>
            <a:pPr marL="305435" indent="-305435">
              <a:buFont typeface="Wingdings" panose="05000000000000000000" pitchFamily="2" charset="2"/>
              <a:buChar char="§"/>
            </a:pPr>
            <a:r>
              <a:rPr lang="en-US" sz="2400">
                <a:solidFill>
                  <a:schemeClr val="tx1"/>
                </a:solidFill>
                <a:latin typeface="Franklin Gothic Book"/>
              </a:rPr>
              <a:t>Comments, questions, or concerns</a:t>
            </a:r>
          </a:p>
          <a:p>
            <a:pPr marL="305435" indent="-305435">
              <a:buFont typeface="Wingdings" panose="05000000000000000000" pitchFamily="2" charset="2"/>
              <a:buChar char="§"/>
            </a:pPr>
            <a:r>
              <a:rPr lang="en-US" sz="2400">
                <a:solidFill>
                  <a:schemeClr val="tx1"/>
                </a:solidFill>
                <a:latin typeface="Franklin Gothic Book"/>
              </a:rPr>
              <a:t>Problems that occur</a:t>
            </a:r>
          </a:p>
          <a:p>
            <a:pPr marL="305435" indent="-305435">
              <a:buFont typeface="Wingdings" panose="05000000000000000000" pitchFamily="2" charset="2"/>
              <a:buChar char="§"/>
            </a:pPr>
            <a:r>
              <a:rPr lang="en-US" sz="2400">
                <a:solidFill>
                  <a:schemeClr val="tx1"/>
                </a:solidFill>
                <a:latin typeface="Franklin Gothic Book"/>
              </a:rPr>
              <a:t>Maintain open communication</a:t>
            </a:r>
          </a:p>
        </p:txBody>
      </p:sp>
      <p:sp>
        <p:nvSpPr>
          <p:cNvPr id="4" name="Content Placeholder 3"/>
          <p:cNvSpPr>
            <a:spLocks noGrp="1"/>
          </p:cNvSpPr>
          <p:nvPr>
            <p:ph sz="half" idx="2"/>
          </p:nvPr>
        </p:nvSpPr>
        <p:spPr>
          <a:xfrm>
            <a:off x="5895298" y="2020593"/>
            <a:ext cx="5422392" cy="2208289"/>
          </a:xfrm>
        </p:spPr>
        <p:txBody>
          <a:bodyPr vert="horz" lIns="91440" tIns="45720" rIns="91440" bIns="45720" rtlCol="0" anchor="ctr">
            <a:noAutofit/>
          </a:bodyPr>
          <a:lstStyle/>
          <a:p>
            <a:pPr marL="0" indent="0">
              <a:buNone/>
            </a:pPr>
            <a:r>
              <a:rPr lang="en-US" sz="2400" b="1">
                <a:latin typeface="Franklin Gothic Book"/>
              </a:rPr>
              <a:t>Potential Coordinator Support</a:t>
            </a:r>
          </a:p>
          <a:p>
            <a:pPr marL="305435" indent="-305435">
              <a:buFont typeface="Wingdings" panose="05000000000000000000" pitchFamily="2" charset="2"/>
              <a:buChar char="§"/>
            </a:pPr>
            <a:r>
              <a:rPr lang="en-US" sz="2400">
                <a:latin typeface="Franklin Gothic Book"/>
              </a:rPr>
              <a:t>Attend events</a:t>
            </a:r>
          </a:p>
          <a:p>
            <a:pPr marL="305435" indent="-305435">
              <a:buFont typeface="Wingdings" panose="05000000000000000000" pitchFamily="2" charset="2"/>
              <a:buChar char="§"/>
            </a:pPr>
            <a:r>
              <a:rPr lang="en-US" sz="2400">
                <a:latin typeface="Franklin Gothic Book"/>
              </a:rPr>
              <a:t>Bring supplies</a:t>
            </a:r>
          </a:p>
          <a:p>
            <a:pPr marL="305435" indent="-305435">
              <a:buFont typeface="Wingdings" panose="05000000000000000000" pitchFamily="2" charset="2"/>
              <a:buChar char="§"/>
            </a:pPr>
            <a:r>
              <a:rPr lang="en-US" sz="2400">
                <a:latin typeface="Franklin Gothic Book"/>
              </a:rPr>
              <a:t>Participant documentation</a:t>
            </a:r>
          </a:p>
          <a:p>
            <a:pPr marL="305435" indent="-305435">
              <a:buFont typeface="Wingdings" panose="05000000000000000000" pitchFamily="2" charset="2"/>
              <a:buChar char="§"/>
            </a:pPr>
            <a:r>
              <a:rPr lang="en-US" sz="2400">
                <a:latin typeface="Franklin Gothic Book"/>
              </a:rPr>
              <a:t>Media support</a:t>
            </a:r>
          </a:p>
        </p:txBody>
      </p:sp>
      <p:pic>
        <p:nvPicPr>
          <p:cNvPr id="2" name="Picture 3" descr="Logo&#10;&#10;Description automatically generated">
            <a:extLst>
              <a:ext uri="{FF2B5EF4-FFF2-40B4-BE49-F238E27FC236}">
                <a16:creationId xmlns:a16="http://schemas.microsoft.com/office/drawing/2014/main" id="{1D093BD6-2C21-4462-9C9D-8335AE0FFEFC}"/>
              </a:ext>
            </a:extLst>
          </p:cNvPr>
          <p:cNvPicPr>
            <a:picLocks noChangeAspect="1"/>
          </p:cNvPicPr>
          <p:nvPr/>
        </p:nvPicPr>
        <p:blipFill>
          <a:blip r:embed="rId3"/>
          <a:stretch>
            <a:fillRect/>
          </a:stretch>
        </p:blipFill>
        <p:spPr>
          <a:xfrm>
            <a:off x="4121438" y="4533261"/>
            <a:ext cx="2743200" cy="2071955"/>
          </a:xfrm>
          <a:prstGeom prst="rect">
            <a:avLst/>
          </a:prstGeom>
        </p:spPr>
      </p:pic>
    </p:spTree>
    <p:extLst>
      <p:ext uri="{BB962C8B-B14F-4D97-AF65-F5344CB8AC3E}">
        <p14:creationId xmlns:p14="http://schemas.microsoft.com/office/powerpoint/2010/main" val="9084815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latin typeface="Franklin Gothic Book" panose="020B0503020102020204" pitchFamily="34" charset="0"/>
              </a:rPr>
              <a:t>Support from Ambassadors</a:t>
            </a:r>
          </a:p>
        </p:txBody>
      </p:sp>
      <p:sp>
        <p:nvSpPr>
          <p:cNvPr id="4" name="Content Placeholder 3"/>
          <p:cNvSpPr>
            <a:spLocks noGrp="1"/>
          </p:cNvSpPr>
          <p:nvPr>
            <p:ph sz="half" idx="1"/>
          </p:nvPr>
        </p:nvSpPr>
        <p:spPr>
          <a:xfrm>
            <a:off x="581193" y="2292361"/>
            <a:ext cx="5422390" cy="3763617"/>
          </a:xfrm>
        </p:spPr>
        <p:txBody>
          <a:bodyPr anchor="t">
            <a:normAutofit lnSpcReduction="10000"/>
          </a:bodyPr>
          <a:lstStyle/>
          <a:p>
            <a:pPr marL="0" indent="0">
              <a:buNone/>
            </a:pPr>
            <a:r>
              <a:rPr lang="en-US" sz="2200">
                <a:latin typeface="Franklin Gothic Book"/>
              </a:rPr>
              <a:t>Community members who promote Active Iowa activities and motivate their social networks to participate in our programming</a:t>
            </a:r>
          </a:p>
          <a:p>
            <a:pPr marL="305435" indent="-305435"/>
            <a:r>
              <a:rPr lang="en-US" sz="2000">
                <a:latin typeface="Franklin Gothic Book"/>
              </a:rPr>
              <a:t>Enthusiastic about our mission</a:t>
            </a:r>
          </a:p>
          <a:p>
            <a:pPr marL="305435" indent="-305435"/>
            <a:r>
              <a:rPr lang="en-US" sz="2000">
                <a:latin typeface="Franklin Gothic Book"/>
              </a:rPr>
              <a:t>Strong social networks</a:t>
            </a:r>
          </a:p>
          <a:p>
            <a:pPr marL="305435" indent="-305435"/>
            <a:r>
              <a:rPr lang="en-US" sz="2000">
                <a:latin typeface="Franklin Gothic Book"/>
              </a:rPr>
              <a:t>Promote our program through social media, word-of-mouth, and participation in activities</a:t>
            </a:r>
          </a:p>
          <a:p>
            <a:pPr marL="305435" indent="-305435"/>
            <a:r>
              <a:rPr lang="en-US" sz="2000">
                <a:latin typeface="Franklin Gothic Book"/>
              </a:rPr>
              <a:t>Attend activities</a:t>
            </a:r>
          </a:p>
          <a:p>
            <a:pPr marL="305435" indent="-305435"/>
            <a:r>
              <a:rPr lang="en-US" sz="2000">
                <a:latin typeface="Franklin Gothic Book"/>
              </a:rPr>
              <a:t>Motivate social networks to be more active together</a:t>
            </a:r>
          </a:p>
        </p:txBody>
      </p:sp>
      <p:sp>
        <p:nvSpPr>
          <p:cNvPr id="5" name="Content Placeholder 4"/>
          <p:cNvSpPr>
            <a:spLocks noGrp="1"/>
          </p:cNvSpPr>
          <p:nvPr>
            <p:ph sz="half" idx="2"/>
          </p:nvPr>
        </p:nvSpPr>
        <p:spPr>
          <a:xfrm>
            <a:off x="6188417" y="5817704"/>
            <a:ext cx="5422392" cy="899510"/>
          </a:xfrm>
        </p:spPr>
        <p:txBody>
          <a:bodyPr>
            <a:normAutofit lnSpcReduction="10000"/>
          </a:bodyPr>
          <a:lstStyle/>
          <a:p>
            <a:pPr marL="0" indent="0" algn="ctr">
              <a:buNone/>
            </a:pPr>
            <a:r>
              <a:rPr lang="en-US">
                <a:latin typeface="Franklin Gothic Book" panose="020B0503020102020204" pitchFamily="34" charset="0"/>
              </a:rPr>
              <a:t>They may not lead physical activities, but they are friends of the program and to you!</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2380" y="3060722"/>
            <a:ext cx="2527233" cy="2756982"/>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5649" y="2186648"/>
            <a:ext cx="2601707" cy="260170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32109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4580"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Tangible Resources</a:t>
            </a:r>
          </a:p>
        </p:txBody>
      </p:sp>
      <p:sp>
        <p:nvSpPr>
          <p:cNvPr id="2" name="TextBox 1"/>
          <p:cNvSpPr txBox="1"/>
          <p:nvPr/>
        </p:nvSpPr>
        <p:spPr>
          <a:xfrm>
            <a:off x="6763148" y="2056686"/>
            <a:ext cx="4721048" cy="4801314"/>
          </a:xfrm>
          <a:prstGeom prst="rect">
            <a:avLst/>
          </a:prstGeom>
          <a:noFill/>
        </p:spPr>
        <p:txBody>
          <a:bodyPr wrap="square" numCol="2" rtlCol="0">
            <a:spAutoFit/>
          </a:bodyPr>
          <a:lstStyle/>
          <a:p>
            <a:pPr marL="342900" indent="-342900">
              <a:buClr>
                <a:schemeClr val="accent2"/>
              </a:buClr>
              <a:buFont typeface="Wingdings" panose="05000000000000000000" pitchFamily="2" charset="2"/>
              <a:buChar char="§"/>
            </a:pPr>
            <a:r>
              <a:rPr lang="en-US" sz="2000">
                <a:latin typeface="Franklin Gothic Book" panose="020B0503020102020204" pitchFamily="34" charset="0"/>
              </a:rPr>
              <a:t>Stereos with Auxiliary Cord</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Microphones (wireless and wired)</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Educational Resources</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Sunscreen</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Water and cups</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Participant Incentives</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PAL shirts</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Reflective vests</a:t>
            </a:r>
          </a:p>
          <a:p>
            <a:pPr marL="342900" indent="-342900">
              <a:buClr>
                <a:schemeClr val="accent2"/>
              </a:buClr>
              <a:buFont typeface="Wingdings" panose="05000000000000000000" pitchFamily="2" charset="2"/>
              <a:buChar char="§"/>
            </a:pPr>
            <a:endParaRPr lang="en-US" sz="2000">
              <a:latin typeface="Franklin Gothic Book" panose="020B0503020102020204" pitchFamily="34" charset="0"/>
            </a:endParaRP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Any other requests?</a:t>
            </a:r>
          </a:p>
        </p:txBody>
      </p:sp>
      <p:pic>
        <p:nvPicPr>
          <p:cNvPr id="3" name="Picture 3">
            <a:extLst>
              <a:ext uri="{FF2B5EF4-FFF2-40B4-BE49-F238E27FC236}">
                <a16:creationId xmlns:a16="http://schemas.microsoft.com/office/drawing/2014/main" id="{6C558D8D-C12E-5DAB-45A8-118845B73E8D}"/>
              </a:ext>
            </a:extLst>
          </p:cNvPr>
          <p:cNvPicPr>
            <a:picLocks noChangeAspect="1"/>
          </p:cNvPicPr>
          <p:nvPr/>
        </p:nvPicPr>
        <p:blipFill>
          <a:blip r:embed="rId3"/>
          <a:stretch>
            <a:fillRect/>
          </a:stretch>
        </p:blipFill>
        <p:spPr>
          <a:xfrm>
            <a:off x="620183" y="1979613"/>
            <a:ext cx="1754717" cy="2634191"/>
          </a:xfrm>
          <a:prstGeom prst="rect">
            <a:avLst/>
          </a:prstGeom>
        </p:spPr>
      </p:pic>
      <p:pic>
        <p:nvPicPr>
          <p:cNvPr id="4" name="Picture 4">
            <a:extLst>
              <a:ext uri="{FF2B5EF4-FFF2-40B4-BE49-F238E27FC236}">
                <a16:creationId xmlns:a16="http://schemas.microsoft.com/office/drawing/2014/main" id="{1073FDA6-BF62-F964-8544-D1C6272BAEE0}"/>
              </a:ext>
            </a:extLst>
          </p:cNvPr>
          <p:cNvPicPr>
            <a:picLocks noChangeAspect="1"/>
          </p:cNvPicPr>
          <p:nvPr/>
        </p:nvPicPr>
        <p:blipFill>
          <a:blip r:embed="rId4"/>
          <a:stretch>
            <a:fillRect/>
          </a:stretch>
        </p:blipFill>
        <p:spPr>
          <a:xfrm rot="1260000">
            <a:off x="4538025" y="2071153"/>
            <a:ext cx="1483783" cy="2360084"/>
          </a:xfrm>
          <a:prstGeom prst="rect">
            <a:avLst/>
          </a:prstGeom>
        </p:spPr>
      </p:pic>
      <p:pic>
        <p:nvPicPr>
          <p:cNvPr id="5" name="Picture 5" descr="A picture containing cartoon, text&#10;&#10;Description automatically generated">
            <a:extLst>
              <a:ext uri="{FF2B5EF4-FFF2-40B4-BE49-F238E27FC236}">
                <a16:creationId xmlns:a16="http://schemas.microsoft.com/office/drawing/2014/main" id="{5C6251F8-76B2-D347-FE52-EE879522C2E7}"/>
              </a:ext>
            </a:extLst>
          </p:cNvPr>
          <p:cNvPicPr>
            <a:picLocks noChangeAspect="1"/>
          </p:cNvPicPr>
          <p:nvPr/>
        </p:nvPicPr>
        <p:blipFill>
          <a:blip r:embed="rId5"/>
          <a:stretch>
            <a:fillRect/>
          </a:stretch>
        </p:blipFill>
        <p:spPr>
          <a:xfrm>
            <a:off x="2708804" y="3854450"/>
            <a:ext cx="1609725" cy="2705100"/>
          </a:xfrm>
          <a:prstGeom prst="rect">
            <a:avLst/>
          </a:prstGeom>
        </p:spPr>
      </p:pic>
    </p:spTree>
    <p:extLst>
      <p:ext uri="{BB962C8B-B14F-4D97-AF65-F5344CB8AC3E}">
        <p14:creationId xmlns:p14="http://schemas.microsoft.com/office/powerpoint/2010/main" val="356884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4580"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 Stipend Items</a:t>
            </a:r>
          </a:p>
        </p:txBody>
      </p:sp>
      <p:sp>
        <p:nvSpPr>
          <p:cNvPr id="2" name="TextBox 1"/>
          <p:cNvSpPr txBox="1"/>
          <p:nvPr/>
        </p:nvSpPr>
        <p:spPr>
          <a:xfrm>
            <a:off x="454580" y="2208680"/>
            <a:ext cx="4922638" cy="4154984"/>
          </a:xfrm>
          <a:prstGeom prst="rect">
            <a:avLst/>
          </a:prstGeom>
          <a:noFill/>
        </p:spPr>
        <p:txBody>
          <a:bodyPr wrap="square" lIns="91440" tIns="45720" rIns="91440" bIns="45720" rtlCol="0" anchor="t">
            <a:spAutoFit/>
          </a:bodyPr>
          <a:lstStyle/>
          <a:p>
            <a:pPr>
              <a:buClr>
                <a:schemeClr val="accent2"/>
              </a:buClr>
            </a:pPr>
            <a:endParaRPr lang="en-US" sz="22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200">
                <a:latin typeface="Franklin Gothic Book"/>
              </a:rPr>
              <a:t>Yoga mats</a:t>
            </a:r>
          </a:p>
          <a:p>
            <a:pPr marL="285750" indent="-285750">
              <a:buClr>
                <a:schemeClr val="accent2"/>
              </a:buClr>
              <a:buFont typeface="Wingdings" panose="05000000000000000000" pitchFamily="2" charset="2"/>
              <a:buChar char="§"/>
            </a:pPr>
            <a:endParaRPr lang="en-US" sz="22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200">
                <a:latin typeface="Franklin Gothic Book"/>
              </a:rPr>
              <a:t>Pilates socks</a:t>
            </a:r>
          </a:p>
          <a:p>
            <a:pPr marL="285750" indent="-285750">
              <a:buClr>
                <a:schemeClr val="accent2"/>
              </a:buClr>
              <a:buFont typeface="Wingdings" panose="05000000000000000000" pitchFamily="2" charset="2"/>
              <a:buChar char="§"/>
            </a:pPr>
            <a:endParaRPr lang="en-US" sz="22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200">
                <a:latin typeface="Franklin Gothic Book"/>
              </a:rPr>
              <a:t>Resistance bands</a:t>
            </a:r>
          </a:p>
          <a:p>
            <a:pPr marL="285750" indent="-285750">
              <a:buClr>
                <a:schemeClr val="accent2"/>
              </a:buClr>
              <a:buFont typeface="Wingdings" panose="05000000000000000000" pitchFamily="2" charset="2"/>
              <a:buChar char="§"/>
            </a:pPr>
            <a:endParaRPr lang="en-US" sz="22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200">
                <a:latin typeface="Franklin Gothic Book"/>
              </a:rPr>
              <a:t>Shoe lights</a:t>
            </a:r>
          </a:p>
          <a:p>
            <a:pPr marL="285750" indent="-285750">
              <a:buClr>
                <a:schemeClr val="accent2"/>
              </a:buClr>
              <a:buFont typeface="Wingdings" panose="05000000000000000000" pitchFamily="2" charset="2"/>
              <a:buChar char="§"/>
            </a:pPr>
            <a:endParaRPr lang="en-US" sz="2200">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sz="2200">
                <a:latin typeface="Franklin Gothic Book"/>
              </a:rPr>
              <a:t>More to come…just request what you think you will need to make your activity better!</a:t>
            </a:r>
          </a:p>
        </p:txBody>
      </p:sp>
      <p:pic>
        <p:nvPicPr>
          <p:cNvPr id="5" name="Picture 5" descr="A picture containing mat&#10;&#10;Description automatically generated">
            <a:extLst>
              <a:ext uri="{FF2B5EF4-FFF2-40B4-BE49-F238E27FC236}">
                <a16:creationId xmlns:a16="http://schemas.microsoft.com/office/drawing/2014/main" id="{58F75DF4-134D-8950-5F11-A492B4B0CCEC}"/>
              </a:ext>
            </a:extLst>
          </p:cNvPr>
          <p:cNvPicPr>
            <a:picLocks noChangeAspect="1"/>
          </p:cNvPicPr>
          <p:nvPr/>
        </p:nvPicPr>
        <p:blipFill>
          <a:blip r:embed="rId3"/>
          <a:stretch>
            <a:fillRect/>
          </a:stretch>
        </p:blipFill>
        <p:spPr>
          <a:xfrm>
            <a:off x="5235575" y="2148946"/>
            <a:ext cx="3096683" cy="1702858"/>
          </a:xfrm>
          <a:prstGeom prst="rect">
            <a:avLst/>
          </a:prstGeom>
        </p:spPr>
      </p:pic>
      <p:pic>
        <p:nvPicPr>
          <p:cNvPr id="3" name="Picture 3" descr="A stack of colorful papers&#10;&#10;Description automatically generated">
            <a:extLst>
              <a:ext uri="{FF2B5EF4-FFF2-40B4-BE49-F238E27FC236}">
                <a16:creationId xmlns:a16="http://schemas.microsoft.com/office/drawing/2014/main" id="{C21C4585-AC64-FBEE-C183-03405238FDD4}"/>
              </a:ext>
            </a:extLst>
          </p:cNvPr>
          <p:cNvPicPr>
            <a:picLocks noChangeAspect="1"/>
          </p:cNvPicPr>
          <p:nvPr/>
        </p:nvPicPr>
        <p:blipFill>
          <a:blip r:embed="rId4"/>
          <a:stretch>
            <a:fillRect/>
          </a:stretch>
        </p:blipFill>
        <p:spPr>
          <a:xfrm>
            <a:off x="8978900" y="2805795"/>
            <a:ext cx="2743200" cy="1479245"/>
          </a:xfrm>
          <a:prstGeom prst="rect">
            <a:avLst/>
          </a:prstGeom>
        </p:spPr>
      </p:pic>
      <p:pic>
        <p:nvPicPr>
          <p:cNvPr id="4" name="Picture 8" descr="A pair of grey weights&#10;&#10;Description automatically generated">
            <a:extLst>
              <a:ext uri="{FF2B5EF4-FFF2-40B4-BE49-F238E27FC236}">
                <a16:creationId xmlns:a16="http://schemas.microsoft.com/office/drawing/2014/main" id="{793AB72F-8E8C-ADAE-AFA7-11C1142BD142}"/>
              </a:ext>
            </a:extLst>
          </p:cNvPr>
          <p:cNvPicPr>
            <a:picLocks noChangeAspect="1"/>
          </p:cNvPicPr>
          <p:nvPr/>
        </p:nvPicPr>
        <p:blipFill>
          <a:blip r:embed="rId5"/>
          <a:stretch>
            <a:fillRect/>
          </a:stretch>
        </p:blipFill>
        <p:spPr>
          <a:xfrm>
            <a:off x="6481233" y="4285778"/>
            <a:ext cx="2743200" cy="1757779"/>
          </a:xfrm>
          <a:prstGeom prst="rect">
            <a:avLst/>
          </a:prstGeom>
        </p:spPr>
      </p:pic>
    </p:spTree>
    <p:extLst>
      <p:ext uri="{BB962C8B-B14F-4D97-AF65-F5344CB8AC3E}">
        <p14:creationId xmlns:p14="http://schemas.microsoft.com/office/powerpoint/2010/main" val="2974876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2347" y="4346161"/>
            <a:ext cx="2736466" cy="2031325"/>
          </a:xfrm>
          <a:prstGeom prst="rect">
            <a:avLst/>
          </a:prstGeom>
          <a:noFill/>
        </p:spPr>
        <p:txBody>
          <a:bodyPr wrap="square" rtlCol="0">
            <a:spAutoFit/>
          </a:bodyPr>
          <a:lstStyle/>
          <a:p>
            <a:pPr marL="285750" indent="-285750">
              <a:buClr>
                <a:schemeClr val="accent2"/>
              </a:buClr>
              <a:buFont typeface="Wingdings" panose="05000000000000000000" pitchFamily="2" charset="2"/>
              <a:buChar char="§"/>
            </a:pPr>
            <a:r>
              <a:rPr lang="en-US">
                <a:latin typeface="Franklin Gothic Book" panose="020B0503020102020204" pitchFamily="34" charset="0"/>
              </a:rPr>
              <a:t>Bulletin boards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Yard Signs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Facebook</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Website</a:t>
            </a:r>
          </a:p>
        </p:txBody>
      </p:sp>
      <p:sp>
        <p:nvSpPr>
          <p:cNvPr id="6" name="TextBox 5"/>
          <p:cNvSpPr txBox="1"/>
          <p:nvPr/>
        </p:nvSpPr>
        <p:spPr>
          <a:xfrm>
            <a:off x="2915983" y="4346161"/>
            <a:ext cx="2736466" cy="2031325"/>
          </a:xfrm>
          <a:prstGeom prst="rect">
            <a:avLst/>
          </a:prstGeom>
          <a:noFill/>
        </p:spPr>
        <p:txBody>
          <a:bodyPr wrap="square" lIns="91440" tIns="45720" rIns="91440" bIns="45720" rtlCol="0" anchor="t">
            <a:spAutoFit/>
          </a:bodyPr>
          <a:lstStyle/>
          <a:p>
            <a:pPr marL="285750" indent="-285750">
              <a:buClr>
                <a:schemeClr val="accent2"/>
              </a:buClr>
              <a:buFont typeface="Wingdings" panose="05000000000000000000" pitchFamily="2" charset="2"/>
              <a:buChar char="§"/>
            </a:pPr>
            <a:r>
              <a:rPr lang="en-US">
                <a:latin typeface="Franklin Gothic Book" panose="020B0503020102020204" pitchFamily="34" charset="0"/>
              </a:rPr>
              <a:t>Calendar of Events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Movie Theater</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a:rPr>
              <a:t>Television </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Radio</a:t>
            </a:r>
          </a:p>
        </p:txBody>
      </p:sp>
      <p:sp>
        <p:nvSpPr>
          <p:cNvPr id="7" name="TextBox 6"/>
          <p:cNvSpPr txBox="1"/>
          <p:nvPr/>
        </p:nvSpPr>
        <p:spPr>
          <a:xfrm>
            <a:off x="5652449" y="4346161"/>
            <a:ext cx="2736466" cy="2031325"/>
          </a:xfrm>
          <a:prstGeom prst="rect">
            <a:avLst/>
          </a:prstGeom>
          <a:noFill/>
        </p:spPr>
        <p:txBody>
          <a:bodyPr wrap="square" lIns="91440" tIns="45720" rIns="91440" bIns="45720" rtlCol="0" anchor="t">
            <a:spAutoFit/>
          </a:bodyPr>
          <a:lstStyle/>
          <a:p>
            <a:pPr marL="285750" indent="-285750">
              <a:buClr>
                <a:schemeClr val="accent2"/>
              </a:buClr>
              <a:buFont typeface="Wingdings" panose="05000000000000000000" pitchFamily="2" charset="2"/>
              <a:buChar char="§"/>
            </a:pPr>
            <a:r>
              <a:rPr lang="en-US">
                <a:latin typeface="Franklin Gothic Book"/>
              </a:rPr>
              <a:t>Library</a:t>
            </a:r>
          </a:p>
          <a:p>
            <a:pPr marL="285750" indent="-285750">
              <a:buClr>
                <a:schemeClr val="accent2"/>
              </a:buClr>
              <a:buFont typeface="Wingdings" panose="05000000000000000000" pitchFamily="2" charset="2"/>
              <a:buChar char="§"/>
            </a:pPr>
            <a:endParaRPr lang="en-US">
              <a:latin typeface="Franklin Gothic Book"/>
            </a:endParaRPr>
          </a:p>
          <a:p>
            <a:pPr marL="285750" indent="-285750">
              <a:buClr>
                <a:schemeClr val="accent2"/>
              </a:buClr>
              <a:buFont typeface="Wingdings" panose="05000000000000000000" pitchFamily="2" charset="2"/>
              <a:buChar char="§"/>
            </a:pPr>
            <a:r>
              <a:rPr lang="en-US">
                <a:latin typeface="Franklin Gothic Book"/>
              </a:rPr>
              <a:t> Mall</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a:rPr>
              <a:t>Local Churches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a:rPr>
              <a:t>Local Restaurants </a:t>
            </a:r>
            <a:endParaRPr lang="en-US">
              <a:latin typeface="Franklin Gothic Book" panose="020B0503020102020204" pitchFamily="34" charset="0"/>
            </a:endParaRPr>
          </a:p>
        </p:txBody>
      </p:sp>
      <p:sp>
        <p:nvSpPr>
          <p:cNvPr id="9" name="TextBox 8"/>
          <p:cNvSpPr txBox="1"/>
          <p:nvPr/>
        </p:nvSpPr>
        <p:spPr>
          <a:xfrm>
            <a:off x="8539041" y="4346161"/>
            <a:ext cx="2736466" cy="2031325"/>
          </a:xfrm>
          <a:prstGeom prst="rect">
            <a:avLst/>
          </a:prstGeom>
          <a:noFill/>
        </p:spPr>
        <p:txBody>
          <a:bodyPr wrap="square" lIns="91440" tIns="45720" rIns="91440" bIns="45720" rtlCol="0" anchor="t">
            <a:spAutoFit/>
          </a:bodyPr>
          <a:lstStyle/>
          <a:p>
            <a:pPr marL="285750" indent="-285750">
              <a:buClr>
                <a:schemeClr val="accent2"/>
              </a:buClr>
              <a:buFont typeface="Wingdings" panose="05000000000000000000" pitchFamily="2" charset="2"/>
              <a:buChar char="§"/>
            </a:pPr>
            <a:r>
              <a:rPr lang="en-US">
                <a:latin typeface="Franklin Gothic Book" panose="020B0503020102020204" pitchFamily="34" charset="0"/>
              </a:rPr>
              <a:t>Community Events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a:rPr>
              <a:t>Park Signs</a:t>
            </a: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Local Businesses</a:t>
            </a:r>
          </a:p>
          <a:p>
            <a:pPr marL="285750" indent="-285750">
              <a:buClr>
                <a:schemeClr val="accent2"/>
              </a:buClr>
              <a:buFont typeface="Wingdings" panose="05000000000000000000" pitchFamily="2" charset="2"/>
              <a:buChar char="§"/>
            </a:pPr>
            <a:endParaRPr lang="en-US">
              <a:latin typeface="Franklin Gothic Book" panose="020B0503020102020204" pitchFamily="34" charset="0"/>
            </a:endParaRPr>
          </a:p>
          <a:p>
            <a:pPr marL="285750" indent="-285750">
              <a:buClr>
                <a:schemeClr val="accent2"/>
              </a:buClr>
              <a:buFont typeface="Wingdings" panose="05000000000000000000" pitchFamily="2" charset="2"/>
              <a:buChar char="§"/>
            </a:pPr>
            <a:r>
              <a:rPr lang="en-US">
                <a:latin typeface="Franklin Gothic Book" panose="020B0503020102020204" pitchFamily="34" charset="0"/>
              </a:rPr>
              <a:t>Ambassadors</a:t>
            </a:r>
          </a:p>
        </p:txBody>
      </p:sp>
      <p:pic>
        <p:nvPicPr>
          <p:cNvPr id="3" name="Picture 4" descr="Dices with black letters on them&#10;&#10;Description automatically generated">
            <a:extLst>
              <a:ext uri="{FF2B5EF4-FFF2-40B4-BE49-F238E27FC236}">
                <a16:creationId xmlns:a16="http://schemas.microsoft.com/office/drawing/2014/main" id="{82E23691-1C53-3492-7E8E-B36C5F52183D}"/>
              </a:ext>
            </a:extLst>
          </p:cNvPr>
          <p:cNvPicPr>
            <a:picLocks noChangeAspect="1"/>
          </p:cNvPicPr>
          <p:nvPr/>
        </p:nvPicPr>
        <p:blipFill>
          <a:blip r:embed="rId3"/>
          <a:stretch>
            <a:fillRect/>
          </a:stretch>
        </p:blipFill>
        <p:spPr>
          <a:xfrm>
            <a:off x="1949167" y="576345"/>
            <a:ext cx="7413831" cy="3567807"/>
          </a:xfrm>
          <a:prstGeom prst="rect">
            <a:avLst/>
          </a:prstGeom>
          <a:ln>
            <a:solidFill>
              <a:srgbClr val="4472C4"/>
            </a:solidFill>
          </a:ln>
        </p:spPr>
      </p:pic>
    </p:spTree>
    <p:extLst>
      <p:ext uri="{BB962C8B-B14F-4D97-AF65-F5344CB8AC3E}">
        <p14:creationId xmlns:p14="http://schemas.microsoft.com/office/powerpoint/2010/main" val="1273238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648" y="2199868"/>
            <a:ext cx="11281391" cy="4414292"/>
          </a:xfrm>
        </p:spPr>
        <p:txBody>
          <a:bodyPr anchor="t">
            <a:normAutofit/>
          </a:bodyPr>
          <a:lstStyle/>
          <a:p>
            <a:pPr marL="0" lvl="0" indent="0" algn="ctr" defTabSz="914400">
              <a:spcBef>
                <a:spcPts val="0"/>
              </a:spcBef>
              <a:spcAft>
                <a:spcPts val="1200"/>
              </a:spcAft>
              <a:buClrTx/>
              <a:buSzTx/>
              <a:buNone/>
              <a:defRPr/>
            </a:pPr>
            <a:r>
              <a:rPr lang="en-US" sz="7200">
                <a:ln w="22225">
                  <a:solidFill>
                    <a:schemeClr val="accent2"/>
                  </a:solidFill>
                  <a:prstDash val="solid"/>
                </a:ln>
                <a:solidFill>
                  <a:schemeClr val="accent2">
                    <a:lumMod val="40000"/>
                    <a:lumOff val="60000"/>
                  </a:schemeClr>
                </a:solidFill>
                <a:latin typeface="Franklin Gothic Demi"/>
                <a:ea typeface="Franklin Gothic Demi" charset="0"/>
                <a:cs typeface="Franklin Gothic Demi" charset="0"/>
              </a:rPr>
              <a:t>Is there anything else Active Iowa can do for you?</a:t>
            </a:r>
          </a:p>
        </p:txBody>
      </p:sp>
    </p:spTree>
    <p:extLst>
      <p:ext uri="{BB962C8B-B14F-4D97-AF65-F5344CB8AC3E}">
        <p14:creationId xmlns:p14="http://schemas.microsoft.com/office/powerpoint/2010/main" val="11306207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3"/>
            <a:chOff x="645961" y="1609478"/>
            <a:chExt cx="4570930" cy="4103283"/>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963985" y="3076713"/>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a:rPr>
                <a:t>Active </a:t>
              </a:r>
              <a:r>
                <a:rPr lang="en-US" sz="2600">
                  <a:latin typeface="Franklin Gothic Book"/>
                </a:rPr>
                <a:t>Iowa</a:t>
              </a:r>
              <a:r>
                <a:rPr lang="en-US" sz="2600" kern="1200">
                  <a:latin typeface="Franklin Gothic Book"/>
                </a:rPr>
                <a:t> 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963985" y="446934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3"/>
            <a:chOff x="7333916" y="1609478"/>
            <a:chExt cx="4399280" cy="4103283"/>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#2</a:t>
              </a:r>
            </a:p>
          </p:txBody>
        </p:sp>
        <p:sp>
          <p:nvSpPr>
            <p:cNvPr id="13" name="Rounded Rectangle 12"/>
            <p:cNvSpPr/>
            <p:nvPr/>
          </p:nvSpPr>
          <p:spPr>
            <a:xfrm>
              <a:off x="7619082"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651940" y="3076713"/>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651940" y="446934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grpSp>
        <p:nvGrpSpPr>
          <p:cNvPr id="2" name="Group 1"/>
          <p:cNvGrpSpPr/>
          <p:nvPr/>
        </p:nvGrpSpPr>
        <p:grpSpPr>
          <a:xfrm>
            <a:off x="938090" y="2901114"/>
            <a:ext cx="1025895" cy="948991"/>
            <a:chOff x="938090" y="2901114"/>
            <a:chExt cx="1025895" cy="948991"/>
          </a:xfrm>
        </p:grpSpPr>
        <p:cxnSp>
          <p:nvCxnSpPr>
            <p:cNvPr id="10" name="Straight Connector 9"/>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055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13920" y="1142292"/>
            <a:ext cx="11479171" cy="825271"/>
          </a:xfrm>
        </p:spPr>
        <p:txBody>
          <a:bodyPr>
            <a:noAutofit/>
          </a:bodyPr>
          <a:lstStyle/>
          <a:p>
            <a:r>
              <a:rPr lang="en-US" sz="5400">
                <a:latin typeface="Franklin Gothic Book"/>
              </a:rPr>
              <a:t>Your Role as a Physical activity leader</a:t>
            </a:r>
            <a:endParaRPr lang="en-US" sz="5400">
              <a:latin typeface="Franklin Gothic Book" panose="020B0503020102020204" pitchFamily="34" charset="0"/>
            </a:endParaRPr>
          </a:p>
        </p:txBody>
      </p:sp>
    </p:spTree>
    <p:extLst>
      <p:ext uri="{BB962C8B-B14F-4D97-AF65-F5344CB8AC3E}">
        <p14:creationId xmlns:p14="http://schemas.microsoft.com/office/powerpoint/2010/main" val="8959363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56446" y="69260"/>
            <a:ext cx="9409715" cy="523220"/>
          </a:xfrm>
          <a:prstGeom prst="rect">
            <a:avLst/>
          </a:prstGeom>
          <a:noFill/>
        </p:spPr>
        <p:txBody>
          <a:bodyPr wrap="square" lIns="91440" tIns="45720" rIns="91440" bIns="45720" rtlCol="0" anchor="t">
            <a:spAutoFit/>
          </a:bodyPr>
          <a:lstStyle/>
          <a:p>
            <a:pPr algn="ctr"/>
            <a:r>
              <a:rPr lang="en-US" sz="2800">
                <a:latin typeface="Franklin Gothic Book"/>
              </a:rPr>
              <a:t>Physical Activity Leaders (PALs)</a:t>
            </a:r>
          </a:p>
        </p:txBody>
      </p:sp>
    </p:spTree>
    <p:extLst>
      <p:ext uri="{BB962C8B-B14F-4D97-AF65-F5344CB8AC3E}">
        <p14:creationId xmlns:p14="http://schemas.microsoft.com/office/powerpoint/2010/main" val="338563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83340" y="2181224"/>
            <a:ext cx="11027468" cy="4162425"/>
            <a:chOff x="583340" y="2181224"/>
            <a:chExt cx="11027468" cy="4162425"/>
          </a:xfrm>
        </p:grpSpPr>
        <p:sp>
          <p:nvSpPr>
            <p:cNvPr id="5" name="Freeform 4"/>
            <p:cNvSpPr/>
            <p:nvPr/>
          </p:nvSpPr>
          <p:spPr>
            <a:xfrm>
              <a:off x="583340" y="2181225"/>
              <a:ext cx="3603045" cy="4162424"/>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a:solidFill>
              <a:schemeClr val="accent2"/>
            </a:solidFill>
            <a:ln>
              <a:solidFill>
                <a:schemeClr val="accent2"/>
              </a:solidFill>
            </a:ln>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2240" tIns="1613535" rIns="142240" bIns="877888" numCol="1" spcCol="1270" anchor="ctr" anchorCtr="0">
              <a:noAutofit/>
            </a:bodyPr>
            <a:lstStyle/>
            <a:p>
              <a:pPr lvl="0" algn="ctr" defTabSz="889000">
                <a:lnSpc>
                  <a:spcPct val="90000"/>
                </a:lnSpc>
                <a:spcBef>
                  <a:spcPct val="0"/>
                </a:spcBef>
                <a:spcAft>
                  <a:spcPct val="35000"/>
                </a:spcAft>
              </a:pPr>
              <a:endParaRPr lang="en-US" sz="2400" kern="1200" dirty="0">
                <a:latin typeface="Franklin Gothic Book" panose="020B0503020102020204" pitchFamily="34" charset="0"/>
              </a:endParaRPr>
            </a:p>
            <a:p>
              <a:pPr lvl="0" algn="ctr" defTabSz="889000">
                <a:lnSpc>
                  <a:spcPct val="90000"/>
                </a:lnSpc>
                <a:spcBef>
                  <a:spcPct val="0"/>
                </a:spcBef>
                <a:spcAft>
                  <a:spcPct val="35000"/>
                </a:spcAft>
              </a:pPr>
              <a:endParaRPr lang="en-US" sz="2400" kern="1200" dirty="0">
                <a:latin typeface="Franklin Gothic Book"/>
              </a:endParaRPr>
            </a:p>
            <a:p>
              <a:pPr lvl="0" algn="ctr" defTabSz="889000">
                <a:lnSpc>
                  <a:spcPct val="90000"/>
                </a:lnSpc>
                <a:spcBef>
                  <a:spcPct val="0"/>
                </a:spcBef>
                <a:spcAft>
                  <a:spcPct val="35000"/>
                </a:spcAft>
              </a:pPr>
              <a:r>
                <a:rPr lang="en-US" sz="2300" kern="1200" dirty="0">
                  <a:latin typeface="Franklin Gothic Book"/>
                </a:rPr>
                <a:t>“Active Ottumwa is a great way to encourage my hometown to exercise in a variety of free programs!”</a:t>
              </a:r>
            </a:p>
          </p:txBody>
        </p:sp>
        <p:sp>
          <p:nvSpPr>
            <p:cNvPr id="7" name="Freeform 6"/>
            <p:cNvSpPr/>
            <p:nvPr/>
          </p:nvSpPr>
          <p:spPr>
            <a:xfrm>
              <a:off x="4294477" y="2181224"/>
              <a:ext cx="3603045" cy="4162425"/>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42240" tIns="1613535" rIns="142240" bIns="877888" numCol="1" spcCol="1270" anchor="t" anchorCtr="0">
              <a:noAutofit/>
            </a:bodyPr>
            <a:lstStyle/>
            <a:p>
              <a:pPr algn="ctr" defTabSz="889000">
                <a:lnSpc>
                  <a:spcPct val="90000"/>
                </a:lnSpc>
                <a:spcBef>
                  <a:spcPct val="0"/>
                </a:spcBef>
                <a:spcAft>
                  <a:spcPct val="35000"/>
                </a:spcAft>
              </a:pPr>
              <a:endParaRPr lang="en-US" sz="2100">
                <a:latin typeface="Franklin Gothic Book"/>
              </a:endParaRPr>
            </a:p>
            <a:p>
              <a:pPr lvl="0" algn="ctr" defTabSz="889000">
                <a:lnSpc>
                  <a:spcPct val="90000"/>
                </a:lnSpc>
                <a:spcBef>
                  <a:spcPct val="0"/>
                </a:spcBef>
                <a:spcAft>
                  <a:spcPct val="35000"/>
                </a:spcAft>
              </a:pPr>
              <a:r>
                <a:rPr lang="en-US" sz="2100">
                  <a:latin typeface="Franklin Gothic Book"/>
                </a:rPr>
                <a:t>“Personally, the gals in my classes that I have formed friendships with, the regulars of about 10 that are connected and support each other in other activities and have really bonded.”</a:t>
              </a:r>
              <a:endParaRPr lang="en-US" sz="2100" kern="1200">
                <a:latin typeface="Franklin Gothic Book"/>
              </a:endParaRPr>
            </a:p>
          </p:txBody>
        </p:sp>
        <p:sp>
          <p:nvSpPr>
            <p:cNvPr id="10" name="Freeform 9"/>
            <p:cNvSpPr/>
            <p:nvPr/>
          </p:nvSpPr>
          <p:spPr>
            <a:xfrm>
              <a:off x="8007763" y="2181225"/>
              <a:ext cx="3603045" cy="4162424"/>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56464" tIns="1627759" rIns="156464" bIns="892112" numCol="1" spcCol="1270" anchor="ctr" anchorCtr="0">
              <a:noAutofit/>
            </a:bodyPr>
            <a:lstStyle/>
            <a:p>
              <a:pPr lvl="0" algn="ctr" defTabSz="977900">
                <a:lnSpc>
                  <a:spcPct val="90000"/>
                </a:lnSpc>
                <a:spcBef>
                  <a:spcPct val="0"/>
                </a:spcBef>
                <a:spcAft>
                  <a:spcPct val="35000"/>
                </a:spcAft>
              </a:pPr>
              <a:endParaRPr lang="en-US" sz="2400" kern="1200">
                <a:latin typeface="Franklin Gothic Book" panose="020B0503020102020204" pitchFamily="34" charset="0"/>
              </a:endParaRPr>
            </a:p>
            <a:p>
              <a:pPr lvl="0" algn="ctr" defTabSz="977900">
                <a:lnSpc>
                  <a:spcPct val="90000"/>
                </a:lnSpc>
                <a:spcBef>
                  <a:spcPct val="0"/>
                </a:spcBef>
                <a:spcAft>
                  <a:spcPct val="35000"/>
                </a:spcAft>
              </a:pPr>
              <a:endParaRPr lang="en-US" sz="2400" kern="1200">
                <a:latin typeface="Franklin Gothic Book" panose="020B0503020102020204" pitchFamily="34" charset="0"/>
              </a:endParaRPr>
            </a:p>
            <a:p>
              <a:pPr lvl="0" algn="ctr" defTabSz="977900">
                <a:lnSpc>
                  <a:spcPct val="90000"/>
                </a:lnSpc>
                <a:spcBef>
                  <a:spcPct val="0"/>
                </a:spcBef>
                <a:spcAft>
                  <a:spcPct val="35000"/>
                </a:spcAft>
              </a:pPr>
              <a:r>
                <a:rPr lang="en-US" sz="2300" kern="1200">
                  <a:latin typeface="Franklin Gothic Book"/>
                </a:rPr>
                <a:t>“</a:t>
              </a:r>
              <a:r>
                <a:rPr lang="en-US" sz="2300">
                  <a:latin typeface="Franklin Gothic Book"/>
                </a:rPr>
                <a:t>I like water aerobics and Tai chi and loved walking in the Octoberfest parade with other PALS. I also loved the PALs celebration and presentations.”</a:t>
              </a:r>
              <a:endParaRPr lang="en-US" sz="2300" kern="1200">
                <a:latin typeface="Franklin Gothic Book"/>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444" t="38148" r="50555"/>
          <a:stretch/>
        </p:blipFill>
        <p:spPr>
          <a:xfrm rot="5400000">
            <a:off x="9003733" y="2274893"/>
            <a:ext cx="1633455" cy="1683870"/>
          </a:xfrm>
          <a:prstGeom prst="ellipse">
            <a:avLst/>
          </a:prstGeom>
          <a:ln>
            <a:noFill/>
          </a:ln>
          <a:effectLst>
            <a:softEdge rad="112500"/>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4268" b="19452"/>
          <a:stretch/>
        </p:blipFill>
        <p:spPr>
          <a:xfrm>
            <a:off x="1581120" y="2300328"/>
            <a:ext cx="1607484" cy="1633227"/>
          </a:xfrm>
          <a:prstGeom prst="ellipse">
            <a:avLst/>
          </a:prstGeom>
          <a:ln>
            <a:noFill/>
          </a:ln>
          <a:effectLst>
            <a:softEdge rad="112500"/>
          </a:effectLst>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5844" r="8890" b="35278"/>
          <a:stretch/>
        </p:blipFill>
        <p:spPr>
          <a:xfrm>
            <a:off x="5240031" y="2300100"/>
            <a:ext cx="1711935" cy="1636776"/>
          </a:xfrm>
          <a:prstGeom prst="ellipse">
            <a:avLst/>
          </a:prstGeom>
          <a:ln>
            <a:noFill/>
          </a:ln>
          <a:effectLst>
            <a:softEdge rad="112500"/>
          </a:effectLst>
        </p:spPr>
      </p:pic>
      <p:sp>
        <p:nvSpPr>
          <p:cNvPr id="11" name="Title 1">
            <a:extLst>
              <a:ext uri="{FF2B5EF4-FFF2-40B4-BE49-F238E27FC236}">
                <a16:creationId xmlns:a16="http://schemas.microsoft.com/office/drawing/2014/main" id="{721876E3-7AC0-418E-895B-F292651FBEB6}"/>
              </a:ext>
            </a:extLst>
          </p:cNvPr>
          <p:cNvSpPr txBox="1">
            <a:spLocks/>
          </p:cNvSpPr>
          <p:nvPr/>
        </p:nvSpPr>
        <p:spPr>
          <a:xfrm>
            <a:off x="583340" y="758051"/>
            <a:ext cx="11029616" cy="988332"/>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a:effectLst>
                  <a:outerShdw blurRad="38100" dist="38100" dir="2700000" algn="tl">
                    <a:srgbClr val="000000">
                      <a:alpha val="43137"/>
                    </a:srgbClr>
                  </a:outerShdw>
                </a:effectLst>
                <a:latin typeface="Franklin Gothic Book"/>
              </a:rPr>
              <a:t>Quotes from PALS</a:t>
            </a:r>
          </a:p>
        </p:txBody>
      </p:sp>
    </p:spTree>
    <p:extLst>
      <p:ext uri="{BB962C8B-B14F-4D97-AF65-F5344CB8AC3E}">
        <p14:creationId xmlns:p14="http://schemas.microsoft.com/office/powerpoint/2010/main" val="329066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2"/>
            <a:chOff x="645961" y="1609478"/>
            <a:chExt cx="4570930" cy="4103282"/>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691934" y="307671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Active </a:t>
              </a:r>
              <a:r>
                <a:rPr lang="en-US" sz="2600">
                  <a:latin typeface="Franklin Gothic Book"/>
                </a:rPr>
                <a:t>Iowa </a:t>
              </a:r>
              <a:r>
                <a:rPr lang="en-US" sz="2600" kern="1200">
                  <a:latin typeface="Franklin Gothic Book"/>
                </a:rPr>
                <a:t>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691934" y="4469341"/>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2"/>
            <a:chOff x="7333916" y="1609478"/>
            <a:chExt cx="4399280" cy="4103282"/>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#2</a:t>
              </a:r>
            </a:p>
          </p:txBody>
        </p:sp>
        <p:sp>
          <p:nvSpPr>
            <p:cNvPr id="13" name="Rounded Rectangle 12"/>
            <p:cNvSpPr/>
            <p:nvPr/>
          </p:nvSpPr>
          <p:spPr>
            <a:xfrm>
              <a:off x="7599713"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353557" y="307671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353557" y="4469341"/>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spTree>
    <p:extLst>
      <p:ext uri="{BB962C8B-B14F-4D97-AF65-F5344CB8AC3E}">
        <p14:creationId xmlns:p14="http://schemas.microsoft.com/office/powerpoint/2010/main" val="3991078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8648"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Being a </a:t>
            </a:r>
            <a:r>
              <a:rPr lang="en-US" sz="5400" err="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056119017"/>
              </p:ext>
            </p:extLst>
          </p:nvPr>
        </p:nvGraphicFramePr>
        <p:xfrm>
          <a:off x="790575" y="2137719"/>
          <a:ext cx="5421983" cy="42383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253" name="Picture 4253" descr="A group of people with a heart and speech bubbles&#10;&#10;Description automatically generated">
            <a:extLst>
              <a:ext uri="{FF2B5EF4-FFF2-40B4-BE49-F238E27FC236}">
                <a16:creationId xmlns:a16="http://schemas.microsoft.com/office/drawing/2014/main" id="{4226573B-071E-9E45-7888-21CFF777D69F}"/>
              </a:ext>
            </a:extLst>
          </p:cNvPr>
          <p:cNvPicPr>
            <a:picLocks noChangeAspect="1"/>
          </p:cNvPicPr>
          <p:nvPr/>
        </p:nvPicPr>
        <p:blipFill>
          <a:blip r:embed="rId8"/>
          <a:stretch>
            <a:fillRect/>
          </a:stretch>
        </p:blipFill>
        <p:spPr>
          <a:xfrm>
            <a:off x="7186827" y="2796301"/>
            <a:ext cx="3947297" cy="3112046"/>
          </a:xfrm>
          <a:prstGeom prst="rect">
            <a:avLst/>
          </a:prstGeom>
        </p:spPr>
      </p:pic>
    </p:spTree>
    <p:extLst>
      <p:ext uri="{BB962C8B-B14F-4D97-AF65-F5344CB8AC3E}">
        <p14:creationId xmlns:p14="http://schemas.microsoft.com/office/powerpoint/2010/main" val="6674109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 Expectations</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
        <p:nvSpPr>
          <p:cNvPr id="3" name="Text Placeholder 2"/>
          <p:cNvSpPr>
            <a:spLocks noGrp="1"/>
          </p:cNvSpPr>
          <p:nvPr>
            <p:ph type="body" idx="1"/>
          </p:nvPr>
        </p:nvSpPr>
        <p:spPr>
          <a:xfrm>
            <a:off x="1894403" y="2238535"/>
            <a:ext cx="3437646" cy="1056550"/>
          </a:xfrm>
        </p:spPr>
        <p:txBody>
          <a:bodyPr/>
          <a:lstStyle/>
          <a:p>
            <a:r>
              <a:rPr lang="en-US" sz="3200" b="1" dirty="0">
                <a:latin typeface="Franklin Gothic Book"/>
              </a:rPr>
              <a:t>Time Commitment = 2-3 hours/week</a:t>
            </a:r>
          </a:p>
        </p:txBody>
      </p:sp>
      <p:graphicFrame>
        <p:nvGraphicFramePr>
          <p:cNvPr id="2" name="Diagram 1"/>
          <p:cNvGraphicFramePr/>
          <p:nvPr>
            <p:extLst>
              <p:ext uri="{D42A27DB-BD31-4B8C-83A1-F6EECF244321}">
                <p14:modId xmlns:p14="http://schemas.microsoft.com/office/powerpoint/2010/main" val="1960114452"/>
              </p:ext>
            </p:extLst>
          </p:nvPr>
        </p:nvGraphicFramePr>
        <p:xfrm>
          <a:off x="522858" y="3295085"/>
          <a:ext cx="6180737" cy="32094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1" descr="A clock with a blue and black hand&#10;&#10;Description automatically generated">
            <a:extLst>
              <a:ext uri="{FF2B5EF4-FFF2-40B4-BE49-F238E27FC236}">
                <a16:creationId xmlns:a16="http://schemas.microsoft.com/office/drawing/2014/main" id="{E640E810-0233-DA04-A828-C913E560819F}"/>
              </a:ext>
            </a:extLst>
          </p:cNvPr>
          <p:cNvPicPr>
            <a:picLocks noChangeAspect="1"/>
          </p:cNvPicPr>
          <p:nvPr/>
        </p:nvPicPr>
        <p:blipFill>
          <a:blip r:embed="rId8"/>
          <a:stretch>
            <a:fillRect/>
          </a:stretch>
        </p:blipFill>
        <p:spPr>
          <a:xfrm>
            <a:off x="7569200" y="2241176"/>
            <a:ext cx="3898900" cy="3912347"/>
          </a:xfrm>
          <a:prstGeom prst="rect">
            <a:avLst/>
          </a:prstGeom>
        </p:spPr>
      </p:pic>
    </p:spTree>
    <p:extLst>
      <p:ext uri="{BB962C8B-B14F-4D97-AF65-F5344CB8AC3E}">
        <p14:creationId xmlns:p14="http://schemas.microsoft.com/office/powerpoint/2010/main" val="24559546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 Expectations</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pic>
        <p:nvPicPr>
          <p:cNvPr id="11" name="Content Placeholder 10"/>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368968" y="2459613"/>
            <a:ext cx="5115761" cy="3401437"/>
          </a:xfrm>
        </p:spPr>
      </p:pic>
      <p:sp>
        <p:nvSpPr>
          <p:cNvPr id="12" name="TextBox 11"/>
          <p:cNvSpPr txBox="1"/>
          <p:nvPr/>
        </p:nvSpPr>
        <p:spPr>
          <a:xfrm>
            <a:off x="368968" y="5861050"/>
            <a:ext cx="4176528" cy="276999"/>
          </a:xfrm>
          <a:prstGeom prst="rect">
            <a:avLst/>
          </a:prstGeom>
          <a:noFill/>
        </p:spPr>
        <p:txBody>
          <a:bodyPr wrap="square" lIns="91440" tIns="45720" rIns="91440" bIns="45720" rtlCol="0" anchor="t">
            <a:spAutoFit/>
          </a:bodyPr>
          <a:lstStyle/>
          <a:p>
            <a:endParaRPr lang="en-US" sz="1200">
              <a:latin typeface="Franklin Gothic Book"/>
            </a:endParaRPr>
          </a:p>
        </p:txBody>
      </p:sp>
      <p:graphicFrame>
        <p:nvGraphicFramePr>
          <p:cNvPr id="9" name="Diagram 8"/>
          <p:cNvGraphicFramePr/>
          <p:nvPr>
            <p:extLst>
              <p:ext uri="{D42A27DB-BD31-4B8C-83A1-F6EECF244321}">
                <p14:modId xmlns:p14="http://schemas.microsoft.com/office/powerpoint/2010/main" val="1779778047"/>
              </p:ext>
            </p:extLst>
          </p:nvPr>
        </p:nvGraphicFramePr>
        <p:xfrm>
          <a:off x="5572898" y="2192184"/>
          <a:ext cx="6037911" cy="44305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260134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082735" y="1196035"/>
            <a:ext cx="7879412" cy="854146"/>
          </a:xfrm>
        </p:spPr>
        <p:txBody>
          <a:bodyPr>
            <a:noAutofit/>
          </a:bodyPr>
          <a:lstStyle/>
          <a:p>
            <a:r>
              <a:rPr lang="en-US" sz="5400">
                <a:latin typeface="Franklin Gothic Book" panose="020B0503020102020204" pitchFamily="34" charset="0"/>
              </a:rPr>
              <a:t>Necessary Documents</a:t>
            </a:r>
          </a:p>
        </p:txBody>
      </p:sp>
    </p:spTree>
    <p:extLst>
      <p:ext uri="{BB962C8B-B14F-4D97-AF65-F5344CB8AC3E}">
        <p14:creationId xmlns:p14="http://schemas.microsoft.com/office/powerpoint/2010/main" val="1241219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7286" y="713967"/>
            <a:ext cx="4042486" cy="1077218"/>
          </a:xfrm>
          <a:prstGeom prst="rect">
            <a:avLst/>
          </a:prstGeom>
          <a:noFill/>
        </p:spPr>
        <p:txBody>
          <a:bodyPr wrap="square" lIns="91440" tIns="45720" rIns="91440" bIns="45720">
            <a:spAutoFit/>
          </a:bodyPr>
          <a:lstStyle/>
          <a:p>
            <a:pPr algn="ctr"/>
            <a:r>
              <a:rPr lang="en-US" sz="32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ea typeface="Franklin Gothic Demi" charset="0"/>
                <a:cs typeface="Franklin Gothic Demi" charset="0"/>
              </a:rPr>
              <a:t>Liability Waiver with Photo Release</a:t>
            </a:r>
            <a:endParaRPr lang="en-US" sz="3200" b="1" cap="none" spc="0">
              <a:ln w="22225">
                <a:solidFill>
                  <a:schemeClr val="accent2"/>
                </a:solidFill>
                <a:prstDash val="solid"/>
              </a:ln>
              <a:solidFill>
                <a:schemeClr val="accent2">
                  <a:lumMod val="40000"/>
                  <a:lumOff val="60000"/>
                </a:schemeClr>
              </a:solidFill>
              <a:effectLst/>
            </a:endParaRPr>
          </a:p>
        </p:txBody>
      </p:sp>
      <p:sp>
        <p:nvSpPr>
          <p:cNvPr id="3" name="TextBox 2">
            <a:extLst>
              <a:ext uri="{FF2B5EF4-FFF2-40B4-BE49-F238E27FC236}">
                <a16:creationId xmlns:a16="http://schemas.microsoft.com/office/drawing/2014/main" id="{89CE77EF-A808-4747-368E-B915E9A92018}"/>
              </a:ext>
            </a:extLst>
          </p:cNvPr>
          <p:cNvSpPr txBox="1"/>
          <p:nvPr/>
        </p:nvSpPr>
        <p:spPr>
          <a:xfrm>
            <a:off x="487548" y="2001513"/>
            <a:ext cx="5051860" cy="46782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dirty="0">
                <a:latin typeface="Franklin Gothic Book"/>
              </a:rPr>
              <a:t>Participant assumes risk of injury</a:t>
            </a:r>
          </a:p>
          <a:p>
            <a:endParaRPr lang="en-US" sz="2000" dirty="0">
              <a:latin typeface="Franklin Gothic Book"/>
            </a:endParaRPr>
          </a:p>
          <a:p>
            <a:r>
              <a:rPr lang="en-US" sz="2000" dirty="0">
                <a:latin typeface="Franklin Gothic Book"/>
              </a:rPr>
              <a:t>Photo release makes it so Active Iowa can use pictures taken for further promotion of Active Iowa</a:t>
            </a:r>
          </a:p>
          <a:p>
            <a:endParaRPr lang="en-US" sz="2000" dirty="0">
              <a:latin typeface="Franklin Gothic Book"/>
            </a:endParaRPr>
          </a:p>
          <a:p>
            <a:r>
              <a:rPr lang="en-US" sz="2000" dirty="0">
                <a:latin typeface="Franklin Gothic Book"/>
              </a:rPr>
              <a:t>A photo release is not mandatory, but the Physical Activity Questionnaire (PAR-Q) and liability waiver are mandatory to participate in Active Iowa activities</a:t>
            </a:r>
          </a:p>
          <a:p>
            <a:endParaRPr lang="en-US" sz="2000" dirty="0">
              <a:latin typeface="Franklin Gothic Book"/>
            </a:endParaRPr>
          </a:p>
          <a:p>
            <a:r>
              <a:rPr lang="en-US" sz="2000" dirty="0">
                <a:latin typeface="Franklin Gothic Book"/>
              </a:rPr>
              <a:t>Separate copies of the liability waiver without the photo release will be available for participants </a:t>
            </a:r>
          </a:p>
          <a:p>
            <a:endParaRPr lang="en-US" dirty="0"/>
          </a:p>
        </p:txBody>
      </p:sp>
      <p:pic>
        <p:nvPicPr>
          <p:cNvPr id="4" name="Picture 4">
            <a:extLst>
              <a:ext uri="{FF2B5EF4-FFF2-40B4-BE49-F238E27FC236}">
                <a16:creationId xmlns:a16="http://schemas.microsoft.com/office/drawing/2014/main" id="{F58EAB37-129C-4B1D-408C-A8E18F3421E7}"/>
              </a:ext>
            </a:extLst>
          </p:cNvPr>
          <p:cNvPicPr>
            <a:picLocks noChangeAspect="1"/>
          </p:cNvPicPr>
          <p:nvPr/>
        </p:nvPicPr>
        <p:blipFill>
          <a:blip r:embed="rId3"/>
          <a:stretch>
            <a:fillRect/>
          </a:stretch>
        </p:blipFill>
        <p:spPr>
          <a:xfrm>
            <a:off x="5539408" y="713967"/>
            <a:ext cx="6218653" cy="3192125"/>
          </a:xfrm>
          <a:prstGeom prst="rect">
            <a:avLst/>
          </a:prstGeom>
          <a:ln>
            <a:noFill/>
          </a:ln>
        </p:spPr>
      </p:pic>
    </p:spTree>
    <p:extLst>
      <p:ext uri="{BB962C8B-B14F-4D97-AF65-F5344CB8AC3E}">
        <p14:creationId xmlns:p14="http://schemas.microsoft.com/office/powerpoint/2010/main" val="11887871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22684497"/>
              </p:ext>
            </p:extLst>
          </p:nvPr>
        </p:nvGraphicFramePr>
        <p:xfrm>
          <a:off x="581193" y="1913859"/>
          <a:ext cx="5349816" cy="4419600"/>
        </p:xfrm>
        <a:graphic>
          <a:graphicData uri="http://schemas.openxmlformats.org/drawingml/2006/table">
            <a:tbl>
              <a:tblPr firstRow="1" bandRow="1">
                <a:tableStyleId>{5C22544A-7EE6-4342-B048-85BDC9FD1C3A}</a:tableStyleId>
              </a:tblPr>
              <a:tblGrid>
                <a:gridCol w="388873">
                  <a:extLst>
                    <a:ext uri="{9D8B030D-6E8A-4147-A177-3AD203B41FA5}">
                      <a16:colId xmlns:a16="http://schemas.microsoft.com/office/drawing/2014/main" val="3861814252"/>
                    </a:ext>
                  </a:extLst>
                </a:gridCol>
                <a:gridCol w="3673287">
                  <a:extLst>
                    <a:ext uri="{9D8B030D-6E8A-4147-A177-3AD203B41FA5}">
                      <a16:colId xmlns:a16="http://schemas.microsoft.com/office/drawing/2014/main" val="1131676478"/>
                    </a:ext>
                  </a:extLst>
                </a:gridCol>
                <a:gridCol w="682955">
                  <a:extLst>
                    <a:ext uri="{9D8B030D-6E8A-4147-A177-3AD203B41FA5}">
                      <a16:colId xmlns:a16="http://schemas.microsoft.com/office/drawing/2014/main" val="2565738670"/>
                    </a:ext>
                  </a:extLst>
                </a:gridCol>
                <a:gridCol w="604701">
                  <a:extLst>
                    <a:ext uri="{9D8B030D-6E8A-4147-A177-3AD203B41FA5}">
                      <a16:colId xmlns:a16="http://schemas.microsoft.com/office/drawing/2014/main" val="2561194295"/>
                    </a:ext>
                  </a:extLst>
                </a:gridCol>
              </a:tblGrid>
              <a:tr h="195604">
                <a:tc>
                  <a:txBody>
                    <a:bodyPr/>
                    <a:lstStyle/>
                    <a:p>
                      <a:endParaRPr lang="en-US" sz="1100">
                        <a:latin typeface="Franklin Gothic Book" panose="020B0503020102020204" pitchFamily="34" charset="0"/>
                      </a:endParaRPr>
                    </a:p>
                  </a:txBody>
                  <a:tcPr>
                    <a:solidFill>
                      <a:schemeClr val="accent6">
                        <a:lumMod val="75000"/>
                      </a:schemeClr>
                    </a:solidFill>
                  </a:tcPr>
                </a:tc>
                <a:tc>
                  <a:txBody>
                    <a:bodyPr/>
                    <a:lstStyle/>
                    <a:p>
                      <a:pPr algn="ctr"/>
                      <a:r>
                        <a:rPr lang="en-US" sz="1100">
                          <a:solidFill>
                            <a:schemeClr val="bg1"/>
                          </a:solidFill>
                          <a:latin typeface="Franklin Gothic Book" panose="020B0503020102020204" pitchFamily="34" charset="0"/>
                        </a:rPr>
                        <a:t>Questions</a:t>
                      </a:r>
                    </a:p>
                  </a:txBody>
                  <a:tcPr>
                    <a:solidFill>
                      <a:schemeClr val="accent6">
                        <a:lumMod val="75000"/>
                      </a:schemeClr>
                    </a:solidFill>
                  </a:tcPr>
                </a:tc>
                <a:tc>
                  <a:txBody>
                    <a:bodyPr/>
                    <a:lstStyle/>
                    <a:p>
                      <a:pPr algn="ctr"/>
                      <a:r>
                        <a:rPr lang="en-US" sz="1100">
                          <a:solidFill>
                            <a:schemeClr val="bg1"/>
                          </a:solidFill>
                          <a:latin typeface="Franklin Gothic Book" panose="020B0503020102020204" pitchFamily="34" charset="0"/>
                        </a:rPr>
                        <a:t>Yes</a:t>
                      </a:r>
                    </a:p>
                  </a:txBody>
                  <a:tcPr>
                    <a:solidFill>
                      <a:schemeClr val="accent6">
                        <a:lumMod val="75000"/>
                      </a:schemeClr>
                    </a:solidFill>
                  </a:tcPr>
                </a:tc>
                <a:tc>
                  <a:txBody>
                    <a:bodyPr/>
                    <a:lstStyle/>
                    <a:p>
                      <a:pPr algn="ctr"/>
                      <a:r>
                        <a:rPr lang="en-US" sz="1100">
                          <a:solidFill>
                            <a:schemeClr val="bg1"/>
                          </a:solidFill>
                          <a:latin typeface="Franklin Gothic Book" panose="020B0503020102020204" pitchFamily="34" charset="0"/>
                        </a:rPr>
                        <a:t>No</a:t>
                      </a:r>
                    </a:p>
                  </a:txBody>
                  <a:tcPr>
                    <a:solidFill>
                      <a:schemeClr val="accent6">
                        <a:lumMod val="75000"/>
                      </a:schemeClr>
                    </a:solidFill>
                  </a:tcPr>
                </a:tc>
                <a:extLst>
                  <a:ext uri="{0D108BD9-81ED-4DB2-BD59-A6C34878D82A}">
                    <a16:rowId xmlns:a16="http://schemas.microsoft.com/office/drawing/2014/main" val="3778484123"/>
                  </a:ext>
                </a:extLst>
              </a:tr>
              <a:tr h="701873">
                <a:tc>
                  <a:txBody>
                    <a:bodyPr/>
                    <a:lstStyle/>
                    <a:p>
                      <a:r>
                        <a:rPr lang="en-US" sz="1100">
                          <a:latin typeface="Franklin Gothic Book" panose="020B0503020102020204" pitchFamily="34" charset="0"/>
                        </a:rPr>
                        <a:t>1</a:t>
                      </a:r>
                    </a:p>
                  </a:txBody>
                  <a:tcPr>
                    <a:solidFill>
                      <a:schemeClr val="accent6">
                        <a:lumMod val="60000"/>
                        <a:lumOff val="40000"/>
                      </a:schemeClr>
                    </a:solidFill>
                  </a:tcPr>
                </a:tc>
                <a:tc>
                  <a:txBody>
                    <a:bodyPr/>
                    <a:lstStyle/>
                    <a:p>
                      <a:r>
                        <a:rPr lang="en-US" sz="1100">
                          <a:latin typeface="Franklin Gothic Book" panose="020B0503020102020204" pitchFamily="34" charset="0"/>
                        </a:rPr>
                        <a:t>Has your doctor ever said that you have a heart condition and that you should only perform physical activity recommended by a doctor?</a:t>
                      </a:r>
                    </a:p>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extLst>
                  <a:ext uri="{0D108BD9-81ED-4DB2-BD59-A6C34878D82A}">
                    <a16:rowId xmlns:a16="http://schemas.microsoft.com/office/drawing/2014/main" val="4236832278"/>
                  </a:ext>
                </a:extLst>
              </a:tr>
              <a:tr h="322171">
                <a:tc>
                  <a:txBody>
                    <a:bodyPr/>
                    <a:lstStyle/>
                    <a:p>
                      <a:r>
                        <a:rPr lang="en-US" sz="1100">
                          <a:latin typeface="Franklin Gothic Book" panose="020B0503020102020204" pitchFamily="34" charset="0"/>
                        </a:rPr>
                        <a:t>2</a:t>
                      </a:r>
                    </a:p>
                  </a:txBody>
                  <a:tcPr>
                    <a:solidFill>
                      <a:schemeClr val="accent6">
                        <a:lumMod val="40000"/>
                        <a:lumOff val="60000"/>
                      </a:schemeClr>
                    </a:solidFill>
                  </a:tcPr>
                </a:tc>
                <a:tc>
                  <a:txBody>
                    <a:bodyPr/>
                    <a:lstStyle/>
                    <a:p>
                      <a:r>
                        <a:rPr lang="en-US" sz="1100">
                          <a:latin typeface="Franklin Gothic Book" panose="020B0503020102020204" pitchFamily="34" charset="0"/>
                        </a:rPr>
                        <a:t>Do you feel pain in your chest when you perform physical activity? </a:t>
                      </a:r>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4160907028"/>
                  </a:ext>
                </a:extLst>
              </a:tr>
              <a:tr h="575306">
                <a:tc>
                  <a:txBody>
                    <a:bodyPr/>
                    <a:lstStyle/>
                    <a:p>
                      <a:r>
                        <a:rPr lang="en-US" sz="1100">
                          <a:latin typeface="Franklin Gothic Book" panose="020B0503020102020204" pitchFamily="34" charset="0"/>
                        </a:rPr>
                        <a:t>3</a:t>
                      </a:r>
                    </a:p>
                  </a:txBody>
                  <a:tcPr>
                    <a:solidFill>
                      <a:schemeClr val="accent6">
                        <a:lumMod val="60000"/>
                        <a:lumOff val="40000"/>
                      </a:schemeClr>
                    </a:solidFill>
                  </a:tcPr>
                </a:tc>
                <a:tc>
                  <a:txBody>
                    <a:bodyPr/>
                    <a:lstStyle/>
                    <a:p>
                      <a:r>
                        <a:rPr lang="en-US" sz="1100">
                          <a:latin typeface="Franklin Gothic Book" panose="020B0503020102020204" pitchFamily="34" charset="0"/>
                        </a:rPr>
                        <a:t>In the past month, have you had chest pain when you were not performing any physical activity? </a:t>
                      </a:r>
                    </a:p>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extLst>
                  <a:ext uri="{0D108BD9-81ED-4DB2-BD59-A6C34878D82A}">
                    <a16:rowId xmlns:a16="http://schemas.microsoft.com/office/drawing/2014/main" val="3317423474"/>
                  </a:ext>
                </a:extLst>
              </a:tr>
              <a:tr h="575306">
                <a:tc>
                  <a:txBody>
                    <a:bodyPr/>
                    <a:lstStyle/>
                    <a:p>
                      <a:r>
                        <a:rPr lang="en-US" sz="1100">
                          <a:latin typeface="Franklin Gothic Book" panose="020B0503020102020204" pitchFamily="34" charset="0"/>
                        </a:rPr>
                        <a:t>4</a:t>
                      </a:r>
                    </a:p>
                  </a:txBody>
                  <a:tcPr>
                    <a:solidFill>
                      <a:schemeClr val="accent6">
                        <a:lumMod val="40000"/>
                        <a:lumOff val="60000"/>
                      </a:schemeClr>
                    </a:solidFill>
                  </a:tcPr>
                </a:tc>
                <a:tc>
                  <a:txBody>
                    <a:bodyPr/>
                    <a:lstStyle/>
                    <a:p>
                      <a:r>
                        <a:rPr lang="en-US" sz="1100">
                          <a:latin typeface="Franklin Gothic Book" panose="020B0503020102020204" pitchFamily="34" charset="0"/>
                        </a:rPr>
                        <a:t>Do you lose your balance because of dizziness or do you ever lose consciousness? </a:t>
                      </a:r>
                    </a:p>
                    <a:p>
                      <a:endParaRPr lang="en-US" sz="1100">
                        <a:latin typeface="Franklin Gothic Book" panose="020B0503020102020204" pitchFamily="34" charset="0"/>
                      </a:endParaRPr>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4161949343"/>
                  </a:ext>
                </a:extLst>
              </a:tr>
              <a:tr h="575306">
                <a:tc>
                  <a:txBody>
                    <a:bodyPr/>
                    <a:lstStyle/>
                    <a:p>
                      <a:r>
                        <a:rPr lang="en-US" sz="1100">
                          <a:latin typeface="Franklin Gothic Book" panose="020B0503020102020204" pitchFamily="34" charset="0"/>
                        </a:rPr>
                        <a:t>5</a:t>
                      </a:r>
                    </a:p>
                  </a:txBody>
                  <a:tcPr>
                    <a:solidFill>
                      <a:schemeClr val="accent6">
                        <a:lumMod val="60000"/>
                        <a:lumOff val="40000"/>
                      </a:schemeClr>
                    </a:solidFill>
                  </a:tcPr>
                </a:tc>
                <a:tc>
                  <a:txBody>
                    <a:bodyPr/>
                    <a:lstStyle/>
                    <a:p>
                      <a:r>
                        <a:rPr lang="en-US" sz="1100">
                          <a:latin typeface="Franklin Gothic Book" panose="020B0503020102020204" pitchFamily="34" charset="0"/>
                        </a:rPr>
                        <a:t>Do you have a bone or joint problem that could be made worse by a change in your physical activity?</a:t>
                      </a:r>
                    </a:p>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extLst>
                  <a:ext uri="{0D108BD9-81ED-4DB2-BD59-A6C34878D82A}">
                    <a16:rowId xmlns:a16="http://schemas.microsoft.com/office/drawing/2014/main" val="2240521493"/>
                  </a:ext>
                </a:extLst>
              </a:tr>
              <a:tr h="575306">
                <a:tc>
                  <a:txBody>
                    <a:bodyPr/>
                    <a:lstStyle/>
                    <a:p>
                      <a:r>
                        <a:rPr lang="en-US" sz="1100">
                          <a:latin typeface="Franklin Gothic Book" panose="020B0503020102020204" pitchFamily="34" charset="0"/>
                        </a:rPr>
                        <a:t>6</a:t>
                      </a:r>
                    </a:p>
                  </a:txBody>
                  <a:tcPr>
                    <a:solidFill>
                      <a:schemeClr val="accent6">
                        <a:lumMod val="40000"/>
                        <a:lumOff val="60000"/>
                      </a:schemeClr>
                    </a:solidFill>
                  </a:tcPr>
                </a:tc>
                <a:tc>
                  <a:txBody>
                    <a:bodyPr/>
                    <a:lstStyle/>
                    <a:p>
                      <a:r>
                        <a:rPr lang="en-US" sz="1100">
                          <a:latin typeface="Franklin Gothic Book" panose="020B0503020102020204" pitchFamily="34" charset="0"/>
                        </a:rPr>
                        <a:t>Is your doctor currently prescribing any medication for your blood pressure or for a heart condition?</a:t>
                      </a:r>
                    </a:p>
                    <a:p>
                      <a:r>
                        <a:rPr lang="en-US" sz="1100">
                          <a:latin typeface="Franklin Gothic Book" panose="020B0503020102020204" pitchFamily="34" charset="0"/>
                        </a:rPr>
                        <a:t> </a:t>
                      </a:r>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tc>
                  <a:txBody>
                    <a:bodyPr/>
                    <a:lstStyle/>
                    <a:p>
                      <a:endParaRPr lang="en-US"/>
                    </a:p>
                  </a:txBody>
                  <a:tcPr>
                    <a:solidFill>
                      <a:schemeClr val="accent6">
                        <a:lumMod val="40000"/>
                        <a:lumOff val="60000"/>
                      </a:schemeClr>
                    </a:solidFill>
                  </a:tcPr>
                </a:tc>
                <a:extLst>
                  <a:ext uri="{0D108BD9-81ED-4DB2-BD59-A6C34878D82A}">
                    <a16:rowId xmlns:a16="http://schemas.microsoft.com/office/drawing/2014/main" val="4090570705"/>
                  </a:ext>
                </a:extLst>
              </a:tr>
              <a:tr h="575306">
                <a:tc>
                  <a:txBody>
                    <a:bodyPr/>
                    <a:lstStyle/>
                    <a:p>
                      <a:r>
                        <a:rPr lang="en-US" sz="1100">
                          <a:latin typeface="Franklin Gothic Book" panose="020B0503020102020204" pitchFamily="34" charset="0"/>
                        </a:rPr>
                        <a:t>7</a:t>
                      </a:r>
                    </a:p>
                  </a:txBody>
                  <a:tcPr>
                    <a:solidFill>
                      <a:schemeClr val="accent6">
                        <a:lumMod val="60000"/>
                        <a:lumOff val="40000"/>
                      </a:schemeClr>
                    </a:solidFill>
                  </a:tcPr>
                </a:tc>
                <a:tc>
                  <a:txBody>
                    <a:bodyPr/>
                    <a:lstStyle/>
                    <a:p>
                      <a:r>
                        <a:rPr lang="en-US" sz="1100">
                          <a:latin typeface="Franklin Gothic Book" panose="020B0503020102020204" pitchFamily="34" charset="0"/>
                        </a:rPr>
                        <a:t>Do you know of any other reason why you should not engage in physical activity? </a:t>
                      </a:r>
                    </a:p>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tc>
                  <a:txBody>
                    <a:bodyPr/>
                    <a:lstStyle/>
                    <a:p>
                      <a:endParaRPr lang="en-US"/>
                    </a:p>
                  </a:txBody>
                  <a:tcPr>
                    <a:solidFill>
                      <a:schemeClr val="accent6">
                        <a:lumMod val="60000"/>
                        <a:lumOff val="40000"/>
                      </a:schemeClr>
                    </a:solidFill>
                  </a:tcPr>
                </a:tc>
                <a:extLst>
                  <a:ext uri="{0D108BD9-81ED-4DB2-BD59-A6C34878D82A}">
                    <a16:rowId xmlns:a16="http://schemas.microsoft.com/office/drawing/2014/main" val="3971769817"/>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987704431"/>
              </p:ext>
            </p:extLst>
          </p:nvPr>
        </p:nvGraphicFramePr>
        <p:xfrm>
          <a:off x="6260993" y="1913859"/>
          <a:ext cx="5349816" cy="4419600"/>
        </p:xfrm>
        <a:graphic>
          <a:graphicData uri="http://schemas.openxmlformats.org/drawingml/2006/table">
            <a:tbl>
              <a:tblPr firstRow="1" bandRow="1">
                <a:tableStyleId>{5C22544A-7EE6-4342-B048-85BDC9FD1C3A}</a:tableStyleId>
              </a:tblPr>
              <a:tblGrid>
                <a:gridCol w="411921">
                  <a:extLst>
                    <a:ext uri="{9D8B030D-6E8A-4147-A177-3AD203B41FA5}">
                      <a16:colId xmlns:a16="http://schemas.microsoft.com/office/drawing/2014/main" val="3164542186"/>
                    </a:ext>
                  </a:extLst>
                </a:gridCol>
                <a:gridCol w="3629565">
                  <a:extLst>
                    <a:ext uri="{9D8B030D-6E8A-4147-A177-3AD203B41FA5}">
                      <a16:colId xmlns:a16="http://schemas.microsoft.com/office/drawing/2014/main" val="3506663682"/>
                    </a:ext>
                  </a:extLst>
                </a:gridCol>
                <a:gridCol w="675268">
                  <a:extLst>
                    <a:ext uri="{9D8B030D-6E8A-4147-A177-3AD203B41FA5}">
                      <a16:colId xmlns:a16="http://schemas.microsoft.com/office/drawing/2014/main" val="129573639"/>
                    </a:ext>
                  </a:extLst>
                </a:gridCol>
                <a:gridCol w="633062">
                  <a:extLst>
                    <a:ext uri="{9D8B030D-6E8A-4147-A177-3AD203B41FA5}">
                      <a16:colId xmlns:a16="http://schemas.microsoft.com/office/drawing/2014/main" val="2538936623"/>
                    </a:ext>
                  </a:extLst>
                </a:gridCol>
              </a:tblGrid>
              <a:tr h="278963">
                <a:tc>
                  <a:txBody>
                    <a:bodyPr/>
                    <a:lstStyle/>
                    <a:p>
                      <a:endParaRPr lang="en-US" sz="1100">
                        <a:latin typeface="Franklin Gothic Book" panose="020B0503020102020204" pitchFamily="34" charset="0"/>
                      </a:endParaRPr>
                    </a:p>
                  </a:txBody>
                  <a:tcPr>
                    <a:solidFill>
                      <a:schemeClr val="accent3">
                        <a:lumMod val="75000"/>
                      </a:schemeClr>
                    </a:solidFill>
                  </a:tcPr>
                </a:tc>
                <a:tc>
                  <a:txBody>
                    <a:bodyPr/>
                    <a:lstStyle/>
                    <a:p>
                      <a:pPr algn="ctr"/>
                      <a:r>
                        <a:rPr lang="en-US" sz="1100">
                          <a:solidFill>
                            <a:schemeClr val="bg1"/>
                          </a:solidFill>
                          <a:latin typeface="Franklin Gothic Book" panose="020B0503020102020204" pitchFamily="34" charset="0"/>
                        </a:rPr>
                        <a:t>Medical Questions</a:t>
                      </a:r>
                    </a:p>
                  </a:txBody>
                  <a:tcPr>
                    <a:solidFill>
                      <a:schemeClr val="accent3">
                        <a:lumMod val="75000"/>
                      </a:schemeClr>
                    </a:solidFill>
                  </a:tcPr>
                </a:tc>
                <a:tc>
                  <a:txBody>
                    <a:bodyPr/>
                    <a:lstStyle/>
                    <a:p>
                      <a:pPr algn="ctr"/>
                      <a:r>
                        <a:rPr lang="en-US" sz="1100">
                          <a:solidFill>
                            <a:schemeClr val="bg1"/>
                          </a:solidFill>
                          <a:latin typeface="Franklin Gothic Book" panose="020B0503020102020204" pitchFamily="34" charset="0"/>
                        </a:rPr>
                        <a:t>Yes</a:t>
                      </a:r>
                    </a:p>
                  </a:txBody>
                  <a:tcPr>
                    <a:solidFill>
                      <a:schemeClr val="accent3">
                        <a:lumMod val="75000"/>
                      </a:schemeClr>
                    </a:solidFill>
                  </a:tcPr>
                </a:tc>
                <a:tc>
                  <a:txBody>
                    <a:bodyPr/>
                    <a:lstStyle/>
                    <a:p>
                      <a:pPr algn="ctr"/>
                      <a:r>
                        <a:rPr lang="en-US" sz="1100">
                          <a:solidFill>
                            <a:schemeClr val="bg1"/>
                          </a:solidFill>
                          <a:latin typeface="Franklin Gothic Book" panose="020B0503020102020204" pitchFamily="34" charset="0"/>
                        </a:rPr>
                        <a:t>No</a:t>
                      </a:r>
                    </a:p>
                  </a:txBody>
                  <a:tcPr>
                    <a:solidFill>
                      <a:schemeClr val="accent3">
                        <a:lumMod val="75000"/>
                      </a:schemeClr>
                    </a:solidFill>
                  </a:tcPr>
                </a:tc>
                <a:extLst>
                  <a:ext uri="{0D108BD9-81ED-4DB2-BD59-A6C34878D82A}">
                    <a16:rowId xmlns:a16="http://schemas.microsoft.com/office/drawing/2014/main" val="3212390549"/>
                  </a:ext>
                </a:extLst>
              </a:tr>
              <a:tr h="949545">
                <a:tc>
                  <a:txBody>
                    <a:bodyPr/>
                    <a:lstStyle/>
                    <a:p>
                      <a:r>
                        <a:rPr lang="en-US" sz="1100">
                          <a:latin typeface="Franklin Gothic Book" panose="020B0503020102020204" pitchFamily="34" charset="0"/>
                        </a:rPr>
                        <a:t>1</a:t>
                      </a:r>
                    </a:p>
                  </a:txBody>
                  <a:tcPr>
                    <a:solidFill>
                      <a:schemeClr val="accent3">
                        <a:lumMod val="60000"/>
                        <a:lumOff val="40000"/>
                      </a:schemeClr>
                    </a:solidFill>
                  </a:tcPr>
                </a:tc>
                <a:tc>
                  <a:txBody>
                    <a:bodyPr/>
                    <a:lstStyle/>
                    <a:p>
                      <a:r>
                        <a:rPr lang="en-US" sz="1100">
                          <a:latin typeface="Franklin Gothic Book" panose="020B0503020102020204" pitchFamily="34" charset="0"/>
                        </a:rPr>
                        <a:t>Have you ever had any pain or injuries (ankle, knee, hip, back, shoulder, etc.)? (If yes, please explain.) </a:t>
                      </a:r>
                    </a:p>
                    <a:p>
                      <a:endParaRPr lang="en-US" sz="1100">
                        <a:latin typeface="Franklin Gothic Book" panose="020B0503020102020204" pitchFamily="34" charset="0"/>
                      </a:endParaRPr>
                    </a:p>
                    <a:p>
                      <a:endParaRPr lang="en-US" sz="1100">
                        <a:latin typeface="Franklin Gothic Book" panose="020B0503020102020204" pitchFamily="34" charset="0"/>
                      </a:endParaRPr>
                    </a:p>
                    <a:p>
                      <a:endParaRPr lang="en-US" sz="1100">
                        <a:latin typeface="Franklin Gothic Book" panose="020B0503020102020204" pitchFamily="34" charset="0"/>
                      </a:endParaRPr>
                    </a:p>
                  </a:txBody>
                  <a:tcPr>
                    <a:solidFill>
                      <a:schemeClr val="accent3">
                        <a:lumMod val="60000"/>
                        <a:lumOff val="40000"/>
                      </a:schemeClr>
                    </a:solidFill>
                  </a:tcPr>
                </a:tc>
                <a:tc>
                  <a:txBody>
                    <a:bodyPr/>
                    <a:lstStyle/>
                    <a:p>
                      <a:endParaRPr lang="en-US" sz="1100">
                        <a:latin typeface="Franklin Gothic Book" panose="020B0503020102020204" pitchFamily="34" charset="0"/>
                      </a:endParaRPr>
                    </a:p>
                  </a:txBody>
                  <a:tcPr>
                    <a:solidFill>
                      <a:schemeClr val="accent3">
                        <a:lumMod val="60000"/>
                        <a:lumOff val="40000"/>
                      </a:schemeClr>
                    </a:solidFill>
                  </a:tcPr>
                </a:tc>
                <a:tc>
                  <a:txBody>
                    <a:bodyPr/>
                    <a:lstStyle/>
                    <a:p>
                      <a:endParaRPr lang="en-US" sz="1100">
                        <a:latin typeface="Franklin Gothic Book" panose="020B0503020102020204" pitchFamily="34" charset="0"/>
                      </a:endParaRPr>
                    </a:p>
                  </a:txBody>
                  <a:tcPr>
                    <a:solidFill>
                      <a:schemeClr val="accent3">
                        <a:lumMod val="60000"/>
                        <a:lumOff val="40000"/>
                      </a:schemeClr>
                    </a:solidFill>
                  </a:tcPr>
                </a:tc>
                <a:extLst>
                  <a:ext uri="{0D108BD9-81ED-4DB2-BD59-A6C34878D82A}">
                    <a16:rowId xmlns:a16="http://schemas.microsoft.com/office/drawing/2014/main" val="1825039234"/>
                  </a:ext>
                </a:extLst>
              </a:tr>
              <a:tr h="778315">
                <a:tc>
                  <a:txBody>
                    <a:bodyPr/>
                    <a:lstStyle/>
                    <a:p>
                      <a:r>
                        <a:rPr lang="en-US" sz="1100">
                          <a:latin typeface="Franklin Gothic Book" panose="020B0503020102020204" pitchFamily="34" charset="0"/>
                        </a:rPr>
                        <a:t>2</a:t>
                      </a:r>
                    </a:p>
                  </a:txBody>
                  <a:tcPr>
                    <a:solidFill>
                      <a:schemeClr val="accent3">
                        <a:lumMod val="40000"/>
                        <a:lumOff val="60000"/>
                      </a:schemeClr>
                    </a:solidFill>
                  </a:tcPr>
                </a:tc>
                <a:tc>
                  <a:txBody>
                    <a:bodyPr/>
                    <a:lstStyle/>
                    <a:p>
                      <a:r>
                        <a:rPr lang="en-US" sz="1100">
                          <a:latin typeface="Franklin Gothic Book" panose="020B0503020102020204" pitchFamily="34" charset="0"/>
                        </a:rPr>
                        <a:t>Have you ever had any surgeries? (If yes, please explain.) </a:t>
                      </a:r>
                    </a:p>
                    <a:p>
                      <a:endParaRPr lang="en-US" sz="1100">
                        <a:latin typeface="Franklin Gothic Book" panose="020B0503020102020204" pitchFamily="34" charset="0"/>
                      </a:endParaRPr>
                    </a:p>
                    <a:p>
                      <a:endParaRPr lang="en-US" sz="1100">
                        <a:latin typeface="Franklin Gothic Book" panose="020B0503020102020204" pitchFamily="34" charset="0"/>
                      </a:endParaRPr>
                    </a:p>
                    <a:p>
                      <a:endParaRPr lang="en-US" sz="1100">
                        <a:latin typeface="Franklin Gothic Book" panose="020B0503020102020204" pitchFamily="34" charset="0"/>
                      </a:endParaRPr>
                    </a:p>
                  </a:txBody>
                  <a:tcPr>
                    <a:solidFill>
                      <a:schemeClr val="accent3">
                        <a:lumMod val="40000"/>
                        <a:lumOff val="60000"/>
                      </a:schemeClr>
                    </a:solidFill>
                  </a:tcPr>
                </a:tc>
                <a:tc>
                  <a:txBody>
                    <a:bodyPr/>
                    <a:lstStyle/>
                    <a:p>
                      <a:endParaRPr lang="en-US" sz="1100">
                        <a:latin typeface="Franklin Gothic Book" panose="020B0503020102020204" pitchFamily="34" charset="0"/>
                      </a:endParaRPr>
                    </a:p>
                  </a:txBody>
                  <a:tcPr>
                    <a:solidFill>
                      <a:schemeClr val="accent3">
                        <a:lumMod val="40000"/>
                        <a:lumOff val="60000"/>
                      </a:schemeClr>
                    </a:solidFill>
                  </a:tcPr>
                </a:tc>
                <a:tc>
                  <a:txBody>
                    <a:bodyPr/>
                    <a:lstStyle/>
                    <a:p>
                      <a:endParaRPr lang="en-US" sz="1100">
                        <a:latin typeface="Franklin Gothic Book" panose="020B0503020102020204" pitchFamily="34" charset="0"/>
                      </a:endParaRPr>
                    </a:p>
                  </a:txBody>
                  <a:tcPr>
                    <a:solidFill>
                      <a:schemeClr val="accent3">
                        <a:lumMod val="40000"/>
                        <a:lumOff val="60000"/>
                      </a:schemeClr>
                    </a:solidFill>
                  </a:tcPr>
                </a:tc>
                <a:extLst>
                  <a:ext uri="{0D108BD9-81ED-4DB2-BD59-A6C34878D82A}">
                    <a16:rowId xmlns:a16="http://schemas.microsoft.com/office/drawing/2014/main" val="1607681929"/>
                  </a:ext>
                </a:extLst>
              </a:tr>
              <a:tr h="1292003">
                <a:tc>
                  <a:txBody>
                    <a:bodyPr/>
                    <a:lstStyle/>
                    <a:p>
                      <a:r>
                        <a:rPr lang="en-US" sz="1100">
                          <a:latin typeface="Franklin Gothic Book" panose="020B0503020102020204" pitchFamily="34" charset="0"/>
                        </a:rPr>
                        <a:t>3</a:t>
                      </a:r>
                    </a:p>
                  </a:txBody>
                  <a:tcPr>
                    <a:solidFill>
                      <a:schemeClr val="accent3">
                        <a:lumMod val="60000"/>
                        <a:lumOff val="40000"/>
                      </a:schemeClr>
                    </a:solidFill>
                  </a:tcPr>
                </a:tc>
                <a:tc>
                  <a:txBody>
                    <a:bodyPr/>
                    <a:lstStyle/>
                    <a:p>
                      <a:r>
                        <a:rPr lang="en-US" sz="1100">
                          <a:latin typeface="Franklin Gothic Book" panose="020B0503020102020204" pitchFamily="34" charset="0"/>
                        </a:rPr>
                        <a:t>Has a medical doctor ever diagnosed you with a chronic disease, such as coronary heart disease, coronary artery disease, hypertension (high blood pressure), high cholesterol or diabetes? (If yes, please explain.)</a:t>
                      </a:r>
                    </a:p>
                    <a:p>
                      <a:endParaRPr lang="en-US" sz="1100">
                        <a:latin typeface="Franklin Gothic Book" panose="020B0503020102020204" pitchFamily="34" charset="0"/>
                      </a:endParaRPr>
                    </a:p>
                    <a:p>
                      <a:endParaRPr lang="en-US" sz="1100">
                        <a:latin typeface="Franklin Gothic Book" panose="020B0503020102020204" pitchFamily="34" charset="0"/>
                      </a:endParaRPr>
                    </a:p>
                    <a:p>
                      <a:endParaRPr lang="en-US" sz="1100">
                        <a:latin typeface="Franklin Gothic Book" panose="020B0503020102020204" pitchFamily="34" charset="0"/>
                      </a:endParaRPr>
                    </a:p>
                  </a:txBody>
                  <a:tcPr>
                    <a:solidFill>
                      <a:schemeClr val="accent3">
                        <a:lumMod val="60000"/>
                        <a:lumOff val="40000"/>
                      </a:schemeClr>
                    </a:solidFill>
                  </a:tcPr>
                </a:tc>
                <a:tc>
                  <a:txBody>
                    <a:bodyPr/>
                    <a:lstStyle/>
                    <a:p>
                      <a:endParaRPr lang="en-US" sz="1100">
                        <a:latin typeface="Franklin Gothic Book" panose="020B0503020102020204" pitchFamily="34" charset="0"/>
                      </a:endParaRPr>
                    </a:p>
                  </a:txBody>
                  <a:tcPr>
                    <a:solidFill>
                      <a:schemeClr val="accent3">
                        <a:lumMod val="60000"/>
                        <a:lumOff val="40000"/>
                      </a:schemeClr>
                    </a:solidFill>
                  </a:tcPr>
                </a:tc>
                <a:tc>
                  <a:txBody>
                    <a:bodyPr/>
                    <a:lstStyle/>
                    <a:p>
                      <a:endParaRPr lang="en-US" sz="1100">
                        <a:latin typeface="Franklin Gothic Book" panose="020B0503020102020204" pitchFamily="34" charset="0"/>
                      </a:endParaRPr>
                    </a:p>
                  </a:txBody>
                  <a:tcPr>
                    <a:solidFill>
                      <a:schemeClr val="accent3">
                        <a:lumMod val="60000"/>
                        <a:lumOff val="40000"/>
                      </a:schemeClr>
                    </a:solidFill>
                  </a:tcPr>
                </a:tc>
                <a:extLst>
                  <a:ext uri="{0D108BD9-81ED-4DB2-BD59-A6C34878D82A}">
                    <a16:rowId xmlns:a16="http://schemas.microsoft.com/office/drawing/2014/main" val="2724208242"/>
                  </a:ext>
                </a:extLst>
              </a:tr>
              <a:tr h="1120774">
                <a:tc>
                  <a:txBody>
                    <a:bodyPr/>
                    <a:lstStyle/>
                    <a:p>
                      <a:r>
                        <a:rPr lang="en-US" sz="1100">
                          <a:latin typeface="Franklin Gothic Book" panose="020B0503020102020204" pitchFamily="34" charset="0"/>
                        </a:rPr>
                        <a:t>4</a:t>
                      </a:r>
                    </a:p>
                  </a:txBody>
                  <a:tcPr>
                    <a:solidFill>
                      <a:schemeClr val="accent3">
                        <a:lumMod val="40000"/>
                        <a:lumOff val="60000"/>
                      </a:schemeClr>
                    </a:solidFill>
                  </a:tcPr>
                </a:tc>
                <a:tc>
                  <a:txBody>
                    <a:bodyPr/>
                    <a:lstStyle/>
                    <a:p>
                      <a:r>
                        <a:rPr lang="en-US" sz="1100">
                          <a:latin typeface="Franklin Gothic Book" panose="020B0503020102020204" pitchFamily="34" charset="0"/>
                        </a:rPr>
                        <a:t>Are you currently taking any medication? (If yes, please list.) </a:t>
                      </a:r>
                    </a:p>
                    <a:p>
                      <a:endParaRPr lang="en-US" sz="1100">
                        <a:latin typeface="Franklin Gothic Book" panose="020B0503020102020204" pitchFamily="34" charset="0"/>
                      </a:endParaRPr>
                    </a:p>
                    <a:p>
                      <a:endParaRPr lang="en-US" sz="1100">
                        <a:latin typeface="Franklin Gothic Book" panose="020B0503020102020204" pitchFamily="34" charset="0"/>
                      </a:endParaRPr>
                    </a:p>
                    <a:p>
                      <a:endParaRPr lang="en-US" sz="1100">
                        <a:latin typeface="Franklin Gothic Book" panose="020B0503020102020204" pitchFamily="34" charset="0"/>
                      </a:endParaRPr>
                    </a:p>
                    <a:p>
                      <a:endParaRPr lang="en-US" sz="1100">
                        <a:latin typeface="Franklin Gothic Book" panose="020B0503020102020204" pitchFamily="34" charset="0"/>
                      </a:endParaRPr>
                    </a:p>
                  </a:txBody>
                  <a:tcPr>
                    <a:solidFill>
                      <a:schemeClr val="accent3">
                        <a:lumMod val="40000"/>
                        <a:lumOff val="60000"/>
                      </a:schemeClr>
                    </a:solidFill>
                  </a:tcPr>
                </a:tc>
                <a:tc>
                  <a:txBody>
                    <a:bodyPr/>
                    <a:lstStyle/>
                    <a:p>
                      <a:endParaRPr lang="en-US" sz="1100">
                        <a:latin typeface="Franklin Gothic Book" panose="020B0503020102020204" pitchFamily="34" charset="0"/>
                      </a:endParaRPr>
                    </a:p>
                  </a:txBody>
                  <a:tcPr>
                    <a:solidFill>
                      <a:schemeClr val="accent3">
                        <a:lumMod val="40000"/>
                        <a:lumOff val="60000"/>
                      </a:schemeClr>
                    </a:solidFill>
                  </a:tcPr>
                </a:tc>
                <a:tc>
                  <a:txBody>
                    <a:bodyPr/>
                    <a:lstStyle/>
                    <a:p>
                      <a:endParaRPr lang="en-US" sz="1100">
                        <a:latin typeface="Franklin Gothic Book" panose="020B0503020102020204" pitchFamily="34" charset="0"/>
                      </a:endParaRPr>
                    </a:p>
                  </a:txBody>
                  <a:tcPr>
                    <a:solidFill>
                      <a:schemeClr val="accent3">
                        <a:lumMod val="40000"/>
                        <a:lumOff val="60000"/>
                      </a:schemeClr>
                    </a:solidFill>
                  </a:tcPr>
                </a:tc>
                <a:extLst>
                  <a:ext uri="{0D108BD9-81ED-4DB2-BD59-A6C34878D82A}">
                    <a16:rowId xmlns:a16="http://schemas.microsoft.com/office/drawing/2014/main" val="2672618359"/>
                  </a:ext>
                </a:extLst>
              </a:tr>
            </a:tbl>
          </a:graphicData>
        </a:graphic>
      </p:graphicFrame>
      <p:sp>
        <p:nvSpPr>
          <p:cNvPr id="11" name="Title 7"/>
          <p:cNvSpPr>
            <a:spLocks noGrp="1"/>
          </p:cNvSpPr>
          <p:nvPr>
            <p:ph type="title"/>
          </p:nvPr>
        </p:nvSpPr>
        <p:spPr>
          <a:xfrm>
            <a:off x="581193" y="573350"/>
            <a:ext cx="11029616" cy="988332"/>
          </a:xfrm>
        </p:spPr>
        <p:txBody>
          <a:bodyPr vert="horz" lIns="91440" tIns="45720" rIns="91440" bIns="45720" rtlCol="0" anchor="b">
            <a:noAutofit/>
          </a:bodyPr>
          <a:lstStyle/>
          <a:p>
            <a:r>
              <a:rPr lang="en-US" sz="4500" b="1">
                <a:effectLst>
                  <a:outerShdw blurRad="38100" dist="38100" dir="2700000" algn="tl">
                    <a:srgbClr val="000000">
                      <a:alpha val="43137"/>
                    </a:srgbClr>
                  </a:outerShdw>
                </a:effectLst>
                <a:latin typeface="Franklin Gothic Book"/>
                <a:ea typeface="Franklin Gothic Demi" charset="0"/>
                <a:cs typeface="Franklin Gothic Demi" charset="0"/>
              </a:rPr>
              <a:t>Physical Activity Questionnaire (PAR-Q) </a:t>
            </a:r>
            <a:endParaRPr lang="en-US" sz="45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spTree>
    <p:extLst>
      <p:ext uri="{BB962C8B-B14F-4D97-AF65-F5344CB8AC3E}">
        <p14:creationId xmlns:p14="http://schemas.microsoft.com/office/powerpoint/2010/main" val="3128068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4580" y="702156"/>
            <a:ext cx="11029616" cy="1013800"/>
          </a:xfrm>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Cancellation or Sub</a:t>
            </a:r>
          </a:p>
        </p:txBody>
      </p:sp>
      <p:sp>
        <p:nvSpPr>
          <p:cNvPr id="2" name="TextBox 1"/>
          <p:cNvSpPr txBox="1"/>
          <p:nvPr/>
        </p:nvSpPr>
        <p:spPr>
          <a:xfrm>
            <a:off x="454581" y="1886552"/>
            <a:ext cx="6080973" cy="4093428"/>
          </a:xfrm>
          <a:prstGeom prst="rect">
            <a:avLst/>
          </a:prstGeom>
          <a:noFill/>
        </p:spPr>
        <p:txBody>
          <a:bodyPr wrap="square" lIns="91440" tIns="45720" rIns="91440" bIns="45720" rtlCol="0" anchor="t">
            <a:spAutoFit/>
          </a:bodyPr>
          <a:lstStyle/>
          <a:p>
            <a:pPr>
              <a:buClr>
                <a:schemeClr val="accent2"/>
              </a:buClr>
            </a:pPr>
            <a:r>
              <a:rPr lang="en-US" sz="2000" b="1">
                <a:latin typeface="Franklin Gothic Book" panose="020B0503020102020204" pitchFamily="34" charset="0"/>
              </a:rPr>
              <a:t>Vacation or if an absence is known:</a:t>
            </a:r>
          </a:p>
          <a:p>
            <a:pPr marL="342900" indent="-342900">
              <a:buClr>
                <a:schemeClr val="accent2"/>
              </a:buClr>
              <a:buFont typeface="Wingdings" panose="05000000000000000000" pitchFamily="2" charset="2"/>
              <a:buChar char="§"/>
            </a:pPr>
            <a:r>
              <a:rPr lang="en-US" sz="2000">
                <a:latin typeface="Franklin Gothic Book"/>
              </a:rPr>
              <a:t>Contact program staff as soon as possible</a:t>
            </a:r>
          </a:p>
          <a:p>
            <a:pPr marL="342900" indent="-342900">
              <a:buClr>
                <a:schemeClr val="accent2"/>
              </a:buClr>
              <a:buFont typeface="Wingdings" panose="05000000000000000000" pitchFamily="2" charset="2"/>
              <a:buChar char="§"/>
            </a:pPr>
            <a:r>
              <a:rPr lang="en-US" sz="2000">
                <a:latin typeface="Franklin Gothic Book"/>
              </a:rPr>
              <a:t>Facebook page where can discuss PAL activities and post these shifts</a:t>
            </a:r>
          </a:p>
          <a:p>
            <a:pPr marL="342900" indent="-342900">
              <a:buClr>
                <a:schemeClr val="accent2"/>
              </a:buClr>
              <a:buFont typeface="Wingdings" panose="05000000000000000000" pitchFamily="2" charset="2"/>
              <a:buChar char="§"/>
            </a:pPr>
            <a:r>
              <a:rPr lang="en-US" sz="2000">
                <a:latin typeface="Franklin Gothic Book" panose="020B0503020102020204" pitchFamily="34" charset="0"/>
              </a:rPr>
              <a:t>Phone tree is a possibility </a:t>
            </a:r>
          </a:p>
          <a:p>
            <a:pPr marL="285750" indent="-285750">
              <a:buClr>
                <a:schemeClr val="accent2"/>
              </a:buClr>
              <a:buFont typeface="Wingdings" panose="05000000000000000000" pitchFamily="2" charset="2"/>
              <a:buChar char="§"/>
            </a:pPr>
            <a:endParaRPr lang="en-US" sz="2000">
              <a:latin typeface="Franklin Gothic Book" panose="020B0503020102020204" pitchFamily="34" charset="0"/>
            </a:endParaRPr>
          </a:p>
          <a:p>
            <a:pPr>
              <a:buClr>
                <a:schemeClr val="accent2"/>
              </a:buClr>
            </a:pPr>
            <a:r>
              <a:rPr lang="en-US" sz="2000" b="1">
                <a:latin typeface="Franklin Gothic Book" panose="020B0503020102020204" pitchFamily="34" charset="0"/>
              </a:rPr>
              <a:t>Sick or Emergency:</a:t>
            </a:r>
          </a:p>
          <a:p>
            <a:pPr marL="285750" indent="-285750">
              <a:buClr>
                <a:schemeClr val="accent2"/>
              </a:buClr>
              <a:buFont typeface="Wingdings" panose="05000000000000000000" pitchFamily="2" charset="2"/>
              <a:buChar char="§"/>
            </a:pPr>
            <a:r>
              <a:rPr lang="en-US" sz="2000">
                <a:latin typeface="Franklin Gothic Book"/>
              </a:rPr>
              <a:t>Contact program staff as soon as possible</a:t>
            </a:r>
          </a:p>
          <a:p>
            <a:pPr marL="285750" indent="-285750">
              <a:buClr>
                <a:schemeClr val="accent2"/>
              </a:buClr>
              <a:buFont typeface="Wingdings" panose="05000000000000000000" pitchFamily="2" charset="2"/>
              <a:buChar char="§"/>
            </a:pPr>
            <a:r>
              <a:rPr lang="en-US" sz="2000">
                <a:latin typeface="Franklin Gothic Book" panose="020B0503020102020204" pitchFamily="34" charset="0"/>
              </a:rPr>
              <a:t>This class will be cancelled</a:t>
            </a:r>
          </a:p>
          <a:p>
            <a:pPr marL="285750" indent="-285750">
              <a:buClr>
                <a:schemeClr val="accent2"/>
              </a:buClr>
              <a:buFont typeface="Wingdings" panose="05000000000000000000" pitchFamily="2" charset="2"/>
              <a:buChar char="§"/>
            </a:pPr>
            <a:endParaRPr lang="en-US" sz="2000">
              <a:latin typeface="Franklin Gothic Book" panose="020B0503020102020204" pitchFamily="34" charset="0"/>
            </a:endParaRPr>
          </a:p>
          <a:p>
            <a:pPr>
              <a:buClr>
                <a:schemeClr val="accent2"/>
              </a:buClr>
            </a:pPr>
            <a:r>
              <a:rPr lang="en-US" sz="2000" b="1">
                <a:latin typeface="Franklin Gothic Book" panose="020B0503020102020204" pitchFamily="34" charset="0"/>
              </a:rPr>
              <a:t>Extreme weather:</a:t>
            </a:r>
          </a:p>
          <a:p>
            <a:pPr marL="285750" indent="-285750">
              <a:buClr>
                <a:schemeClr val="accent2"/>
              </a:buClr>
              <a:buFont typeface="Wingdings" panose="05000000000000000000" pitchFamily="2" charset="2"/>
              <a:buChar char="§"/>
            </a:pPr>
            <a:r>
              <a:rPr lang="en-US" sz="2000">
                <a:latin typeface="Franklin Gothic Book"/>
              </a:rPr>
              <a:t>If you wish to cancel your class due to weather please let program staff know as soon as possible</a:t>
            </a:r>
          </a:p>
        </p:txBody>
      </p:sp>
      <p:pic>
        <p:nvPicPr>
          <p:cNvPr id="3" name="Picture 6" descr="A close-up of a pair of envelopes&#10;&#10;Description automatically generated">
            <a:extLst>
              <a:ext uri="{FF2B5EF4-FFF2-40B4-BE49-F238E27FC236}">
                <a16:creationId xmlns:a16="http://schemas.microsoft.com/office/drawing/2014/main" id="{2E0F50BF-974B-75F5-0CC2-2C90E0E9D884}"/>
              </a:ext>
            </a:extLst>
          </p:cNvPr>
          <p:cNvPicPr>
            <a:picLocks noChangeAspect="1"/>
          </p:cNvPicPr>
          <p:nvPr/>
        </p:nvPicPr>
        <p:blipFill>
          <a:blip r:embed="rId3"/>
          <a:stretch>
            <a:fillRect/>
          </a:stretch>
        </p:blipFill>
        <p:spPr>
          <a:xfrm>
            <a:off x="6539362" y="2087921"/>
            <a:ext cx="2161277" cy="1842279"/>
          </a:xfrm>
          <a:prstGeom prst="rect">
            <a:avLst/>
          </a:prstGeom>
        </p:spPr>
      </p:pic>
      <p:pic>
        <p:nvPicPr>
          <p:cNvPr id="7" name="Picture 8" descr="A computer with a mouse and keyboard&#10;&#10;Description automatically generated">
            <a:extLst>
              <a:ext uri="{FF2B5EF4-FFF2-40B4-BE49-F238E27FC236}">
                <a16:creationId xmlns:a16="http://schemas.microsoft.com/office/drawing/2014/main" id="{6A240895-F548-4011-9223-F3FD7EEE6085}"/>
              </a:ext>
            </a:extLst>
          </p:cNvPr>
          <p:cNvPicPr>
            <a:picLocks noChangeAspect="1"/>
          </p:cNvPicPr>
          <p:nvPr/>
        </p:nvPicPr>
        <p:blipFill>
          <a:blip r:embed="rId4"/>
          <a:stretch>
            <a:fillRect/>
          </a:stretch>
        </p:blipFill>
        <p:spPr>
          <a:xfrm>
            <a:off x="7688663" y="3935113"/>
            <a:ext cx="2190211" cy="1980660"/>
          </a:xfrm>
          <a:prstGeom prst="rect">
            <a:avLst/>
          </a:prstGeom>
        </p:spPr>
      </p:pic>
      <p:pic>
        <p:nvPicPr>
          <p:cNvPr id="9" name="Picture 9" descr="A close-up of a phone&#10;&#10;Description automatically generated">
            <a:extLst>
              <a:ext uri="{FF2B5EF4-FFF2-40B4-BE49-F238E27FC236}">
                <a16:creationId xmlns:a16="http://schemas.microsoft.com/office/drawing/2014/main" id="{635400E8-CEA3-6297-FDC0-29DFE71F349F}"/>
              </a:ext>
            </a:extLst>
          </p:cNvPr>
          <p:cNvPicPr>
            <a:picLocks noChangeAspect="1"/>
          </p:cNvPicPr>
          <p:nvPr/>
        </p:nvPicPr>
        <p:blipFill>
          <a:blip r:embed="rId5"/>
          <a:stretch>
            <a:fillRect/>
          </a:stretch>
        </p:blipFill>
        <p:spPr>
          <a:xfrm>
            <a:off x="9230894" y="1957917"/>
            <a:ext cx="1724025" cy="2095500"/>
          </a:xfrm>
          <a:prstGeom prst="rect">
            <a:avLst/>
          </a:prstGeom>
        </p:spPr>
      </p:pic>
    </p:spTree>
    <p:extLst>
      <p:ext uri="{BB962C8B-B14F-4D97-AF65-F5344CB8AC3E}">
        <p14:creationId xmlns:p14="http://schemas.microsoft.com/office/powerpoint/2010/main" val="3571873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PAL Dismissal Criteria</a:t>
            </a:r>
          </a:p>
        </p:txBody>
      </p:sp>
      <p:sp>
        <p:nvSpPr>
          <p:cNvPr id="3" name="Content Placeholder 2"/>
          <p:cNvSpPr>
            <a:spLocks noGrp="1"/>
          </p:cNvSpPr>
          <p:nvPr>
            <p:ph sz="half" idx="1"/>
          </p:nvPr>
        </p:nvSpPr>
        <p:spPr>
          <a:xfrm>
            <a:off x="581193" y="2088646"/>
            <a:ext cx="5246851" cy="1979772"/>
          </a:xfrm>
        </p:spPr>
        <p:txBody>
          <a:bodyPr>
            <a:normAutofit lnSpcReduction="10000"/>
          </a:bodyPr>
          <a:lstStyle/>
          <a:p>
            <a:pPr>
              <a:buFont typeface="Wingdings" panose="05000000000000000000" pitchFamily="2" charset="2"/>
              <a:buChar char="§"/>
            </a:pPr>
            <a:r>
              <a:rPr lang="en-US" sz="2800" b="1">
                <a:solidFill>
                  <a:schemeClr val="accent1"/>
                </a:solidFill>
                <a:latin typeface="Franklin Gothic Book" panose="020B0503020102020204" pitchFamily="34" charset="0"/>
              </a:rPr>
              <a:t>Unresponsive PAL</a:t>
            </a:r>
          </a:p>
          <a:p>
            <a:pPr lvl="1">
              <a:buFont typeface="Wingdings" panose="05000000000000000000" pitchFamily="2" charset="2"/>
              <a:buChar char="§"/>
            </a:pPr>
            <a:r>
              <a:rPr lang="en-US" sz="2200">
                <a:solidFill>
                  <a:schemeClr val="tx1"/>
                </a:solidFill>
                <a:latin typeface="Franklin Gothic Book" panose="020B0503020102020204" pitchFamily="34" charset="0"/>
              </a:rPr>
              <a:t>Combination of 5 emails and calls</a:t>
            </a:r>
          </a:p>
          <a:p>
            <a:pPr lvl="1">
              <a:buFont typeface="Wingdings" panose="05000000000000000000" pitchFamily="2" charset="2"/>
              <a:buChar char="§"/>
            </a:pPr>
            <a:r>
              <a:rPr lang="en-US" sz="2200">
                <a:solidFill>
                  <a:schemeClr val="tx1"/>
                </a:solidFill>
                <a:latin typeface="Franklin Gothic Book" panose="020B0503020102020204" pitchFamily="34" charset="0"/>
              </a:rPr>
              <a:t>Dismissal after 2 weeks of missed contacts</a:t>
            </a:r>
          </a:p>
        </p:txBody>
      </p:sp>
      <p:sp>
        <p:nvSpPr>
          <p:cNvPr id="4" name="Content Placeholder 3"/>
          <p:cNvSpPr>
            <a:spLocks noGrp="1"/>
          </p:cNvSpPr>
          <p:nvPr>
            <p:ph sz="half" idx="2"/>
          </p:nvPr>
        </p:nvSpPr>
        <p:spPr>
          <a:xfrm>
            <a:off x="6342124" y="2206743"/>
            <a:ext cx="5268685" cy="2797336"/>
          </a:xfrm>
        </p:spPr>
        <p:txBody>
          <a:bodyPr>
            <a:normAutofit lnSpcReduction="10000"/>
          </a:bodyPr>
          <a:lstStyle/>
          <a:p>
            <a:pPr>
              <a:buFont typeface="Wingdings" panose="05000000000000000000" pitchFamily="2" charset="2"/>
              <a:buChar char="§"/>
            </a:pPr>
            <a:r>
              <a:rPr lang="en-US" sz="2800" b="1">
                <a:solidFill>
                  <a:schemeClr val="accent1"/>
                </a:solidFill>
                <a:latin typeface="Franklin Gothic Book" panose="020B0503020102020204" pitchFamily="34" charset="0"/>
              </a:rPr>
              <a:t>Un-excused absences</a:t>
            </a:r>
          </a:p>
          <a:p>
            <a:pPr lvl="1">
              <a:buFont typeface="Wingdings" panose="05000000000000000000" pitchFamily="2" charset="2"/>
              <a:buChar char="§"/>
            </a:pPr>
            <a:r>
              <a:rPr lang="en-US" sz="2200">
                <a:latin typeface="Franklin Gothic Book" panose="020B0503020102020204" pitchFamily="34" charset="0"/>
              </a:rPr>
              <a:t>Missing scheduled programming</a:t>
            </a:r>
          </a:p>
          <a:p>
            <a:pPr lvl="1">
              <a:buFont typeface="Wingdings" panose="05000000000000000000" pitchFamily="2" charset="2"/>
              <a:buChar char="§"/>
            </a:pPr>
            <a:r>
              <a:rPr lang="en-US" sz="2200">
                <a:latin typeface="Franklin Gothic Book" panose="020B0503020102020204" pitchFamily="34" charset="0"/>
              </a:rPr>
              <a:t>Dismissal after 2 incidences</a:t>
            </a:r>
            <a:endParaRPr lang="en-US" sz="2600">
              <a:latin typeface="Franklin Gothic Book" panose="020B0503020102020204" pitchFamily="34" charset="0"/>
            </a:endParaRPr>
          </a:p>
          <a:p>
            <a:pPr>
              <a:buFont typeface="Wingdings" panose="05000000000000000000" pitchFamily="2" charset="2"/>
              <a:buChar char="§"/>
            </a:pPr>
            <a:r>
              <a:rPr lang="en-US" sz="2800" b="1">
                <a:solidFill>
                  <a:schemeClr val="accent1"/>
                </a:solidFill>
                <a:latin typeface="Franklin Gothic Book" panose="020B0503020102020204" pitchFamily="34" charset="0"/>
              </a:rPr>
              <a:t>Excused absences</a:t>
            </a:r>
          </a:p>
          <a:p>
            <a:pPr lvl="1">
              <a:buFont typeface="Wingdings" panose="05000000000000000000" pitchFamily="2" charset="2"/>
              <a:buChar char="§"/>
            </a:pPr>
            <a:r>
              <a:rPr lang="en-US" sz="2200">
                <a:latin typeface="Franklin Gothic Book" panose="020B0503020102020204" pitchFamily="34" charset="0"/>
              </a:rPr>
              <a:t>7 excused absences in 6 months will need to discuss their position</a:t>
            </a:r>
            <a:endParaRPr lang="en-US">
              <a:latin typeface="Franklin Gothic Book" panose="020B0503020102020204" pitchFamily="34" charset="0"/>
            </a:endParaRPr>
          </a:p>
        </p:txBody>
      </p:sp>
      <p:sp>
        <p:nvSpPr>
          <p:cNvPr id="8" name="Rectangle 7"/>
          <p:cNvSpPr/>
          <p:nvPr/>
        </p:nvSpPr>
        <p:spPr>
          <a:xfrm>
            <a:off x="2970829" y="5082001"/>
            <a:ext cx="7931275" cy="923330"/>
          </a:xfrm>
          <a:prstGeom prst="rect">
            <a:avLst/>
          </a:prstGeom>
          <a:noFill/>
        </p:spPr>
        <p:txBody>
          <a:bodyPr wrap="none" lIns="91440" tIns="45720" rIns="91440" bIns="45720" anchor="t">
            <a:spAutoFit/>
          </a:bodyPr>
          <a:lstStyle/>
          <a:p>
            <a:pPr algn="ctr"/>
            <a:r>
              <a:rPr lang="en-US" sz="5400" b="1" cap="none" spc="0">
                <a:ln w="22225">
                  <a:solidFill>
                    <a:schemeClr val="accent2"/>
                  </a:solidFill>
                  <a:prstDash val="solid"/>
                </a:ln>
                <a:solidFill>
                  <a:schemeClr val="bg2">
                    <a:lumMod val="90000"/>
                  </a:schemeClr>
                </a:solidFill>
                <a:effectLst/>
                <a:latin typeface="Franklin Gothic Book"/>
              </a:rPr>
              <a:t>The key is </a:t>
            </a:r>
            <a:r>
              <a:rPr lang="en-US" sz="5400" b="1" u="sng" cap="none" spc="0">
                <a:ln w="22225">
                  <a:solidFill>
                    <a:schemeClr val="accent2"/>
                  </a:solidFill>
                  <a:prstDash val="solid"/>
                </a:ln>
                <a:solidFill>
                  <a:schemeClr val="bg2">
                    <a:lumMod val="90000"/>
                  </a:schemeClr>
                </a:solidFill>
                <a:effectLst/>
                <a:latin typeface="Franklin Gothic Book"/>
              </a:rPr>
              <a:t>communication</a:t>
            </a:r>
            <a:r>
              <a:rPr lang="en-US" sz="5400" b="1" cap="none" spc="0">
                <a:ln w="22225">
                  <a:solidFill>
                    <a:schemeClr val="accent2"/>
                  </a:solidFill>
                  <a:prstDash val="solid"/>
                </a:ln>
                <a:solidFill>
                  <a:schemeClr val="bg2">
                    <a:lumMod val="90000"/>
                  </a:schemeClr>
                </a:solidFill>
                <a:effectLst/>
                <a:latin typeface="Franklin Gothic Book"/>
              </a:rPr>
              <a:t>!</a:t>
            </a:r>
            <a:endParaRPr lang="en-US" sz="5400" b="1" cap="none" spc="0">
              <a:ln w="22225">
                <a:solidFill>
                  <a:srgbClr val="679FC7"/>
                </a:solidFill>
                <a:prstDash val="solid"/>
              </a:ln>
              <a:solidFill>
                <a:schemeClr val="bg2">
                  <a:lumMod val="90000"/>
                </a:schemeClr>
              </a:solidFill>
              <a:effectLst/>
              <a:latin typeface="Franklin Gothic Book"/>
            </a:endParaRPr>
          </a:p>
        </p:txBody>
      </p:sp>
      <p:pic>
        <p:nvPicPr>
          <p:cNvPr id="5" name="Picture 8">
            <a:extLst>
              <a:ext uri="{FF2B5EF4-FFF2-40B4-BE49-F238E27FC236}">
                <a16:creationId xmlns:a16="http://schemas.microsoft.com/office/drawing/2014/main" id="{E51F31B1-52B5-CCD6-3BDA-E7A9C04B232A}"/>
              </a:ext>
            </a:extLst>
          </p:cNvPr>
          <p:cNvPicPr>
            <a:picLocks noChangeAspect="1"/>
          </p:cNvPicPr>
          <p:nvPr/>
        </p:nvPicPr>
        <p:blipFill>
          <a:blip r:embed="rId3"/>
          <a:stretch>
            <a:fillRect/>
          </a:stretch>
        </p:blipFill>
        <p:spPr>
          <a:xfrm rot="1740000">
            <a:off x="531544" y="5134332"/>
            <a:ext cx="2285512" cy="1243624"/>
          </a:xfrm>
          <a:prstGeom prst="rect">
            <a:avLst/>
          </a:prstGeom>
        </p:spPr>
      </p:pic>
    </p:spTree>
    <p:extLst>
      <p:ext uri="{BB962C8B-B14F-4D97-AF65-F5344CB8AC3E}">
        <p14:creationId xmlns:p14="http://schemas.microsoft.com/office/powerpoint/2010/main" val="20578180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454580" y="702156"/>
            <a:ext cx="11029616" cy="1013800"/>
          </a:xfrm>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rPr>
              <a:t>PAL Recognition Program</a:t>
            </a:r>
            <a:endParaRPr lang="en-US" sz="5400" b="1">
              <a:effectLst>
                <a:outerShdw blurRad="38100" dist="38100" dir="2700000" algn="tl">
                  <a:srgbClr val="000000">
                    <a:alpha val="43137"/>
                  </a:srgbClr>
                </a:outerShdw>
              </a:effectLst>
              <a:latin typeface="Franklin Gothic Book" panose="020B0503020102020204" pitchFamily="34" charset="0"/>
              <a:ea typeface="Franklin Gothic Demi" charset="0"/>
              <a:cs typeface="Franklin Gothic Demi" charset="0"/>
            </a:endParaRPr>
          </a:p>
        </p:txBody>
      </p:sp>
      <p:grpSp>
        <p:nvGrpSpPr>
          <p:cNvPr id="2" name="Group 1"/>
          <p:cNvGrpSpPr/>
          <p:nvPr/>
        </p:nvGrpSpPr>
        <p:grpSpPr>
          <a:xfrm>
            <a:off x="1046750" y="2336566"/>
            <a:ext cx="7350780" cy="3392482"/>
            <a:chOff x="1046750" y="3306057"/>
            <a:chExt cx="7350780" cy="3852336"/>
          </a:xfrm>
        </p:grpSpPr>
        <p:sp>
          <p:nvSpPr>
            <p:cNvPr id="5" name="Freeform 4"/>
            <p:cNvSpPr/>
            <p:nvPr/>
          </p:nvSpPr>
          <p:spPr>
            <a:xfrm>
              <a:off x="1046750" y="3306057"/>
              <a:ext cx="7350780" cy="976541"/>
            </a:xfrm>
            <a:custGeom>
              <a:avLst/>
              <a:gdLst>
                <a:gd name="connsiteX0" fmla="*/ 0 w 7350780"/>
                <a:gd name="connsiteY0" fmla="*/ 202804 h 1216800"/>
                <a:gd name="connsiteX1" fmla="*/ 202804 w 7350780"/>
                <a:gd name="connsiteY1" fmla="*/ 0 h 1216800"/>
                <a:gd name="connsiteX2" fmla="*/ 7147976 w 7350780"/>
                <a:gd name="connsiteY2" fmla="*/ 0 h 1216800"/>
                <a:gd name="connsiteX3" fmla="*/ 7350780 w 7350780"/>
                <a:gd name="connsiteY3" fmla="*/ 202804 h 1216800"/>
                <a:gd name="connsiteX4" fmla="*/ 7350780 w 7350780"/>
                <a:gd name="connsiteY4" fmla="*/ 1013996 h 1216800"/>
                <a:gd name="connsiteX5" fmla="*/ 7147976 w 7350780"/>
                <a:gd name="connsiteY5" fmla="*/ 1216800 h 1216800"/>
                <a:gd name="connsiteX6" fmla="*/ 202804 w 7350780"/>
                <a:gd name="connsiteY6" fmla="*/ 1216800 h 1216800"/>
                <a:gd name="connsiteX7" fmla="*/ 0 w 7350780"/>
                <a:gd name="connsiteY7" fmla="*/ 1013996 h 1216800"/>
                <a:gd name="connsiteX8" fmla="*/ 0 w 7350780"/>
                <a:gd name="connsiteY8" fmla="*/ 202804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0780" h="1216800">
                  <a:moveTo>
                    <a:pt x="0" y="202804"/>
                  </a:moveTo>
                  <a:cubicBezTo>
                    <a:pt x="0" y="90798"/>
                    <a:pt x="90798" y="0"/>
                    <a:pt x="202804" y="0"/>
                  </a:cubicBezTo>
                  <a:lnTo>
                    <a:pt x="7147976" y="0"/>
                  </a:lnTo>
                  <a:cubicBezTo>
                    <a:pt x="7259982" y="0"/>
                    <a:pt x="7350780" y="90798"/>
                    <a:pt x="7350780" y="202804"/>
                  </a:cubicBezTo>
                  <a:lnTo>
                    <a:pt x="7350780" y="1013996"/>
                  </a:lnTo>
                  <a:cubicBezTo>
                    <a:pt x="7350780" y="1126002"/>
                    <a:pt x="7259982" y="1216800"/>
                    <a:pt x="7147976" y="1216800"/>
                  </a:cubicBezTo>
                  <a:lnTo>
                    <a:pt x="202804" y="1216800"/>
                  </a:lnTo>
                  <a:cubicBezTo>
                    <a:pt x="90798" y="1216800"/>
                    <a:pt x="0" y="1126002"/>
                    <a:pt x="0" y="1013996"/>
                  </a:cubicBezTo>
                  <a:lnTo>
                    <a:pt x="0" y="202804"/>
                  </a:lnTo>
                  <a:close/>
                </a:path>
              </a:pathLst>
            </a:custGeom>
            <a:solidFill>
              <a:srgbClr val="C94C15"/>
            </a:solidFill>
            <a:ln>
              <a:solidFill>
                <a:srgbClr val="C94C15"/>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96559" tIns="196559" rIns="196559" bIns="196559" numCol="1" spcCol="1270" anchor="ctr" anchorCtr="0">
              <a:noAutofit/>
            </a:bodyPr>
            <a:lstStyle/>
            <a:p>
              <a:pPr lvl="0" algn="l" defTabSz="1600200">
                <a:lnSpc>
                  <a:spcPct val="90000"/>
                </a:lnSpc>
                <a:spcBef>
                  <a:spcPct val="0"/>
                </a:spcBef>
                <a:spcAft>
                  <a:spcPct val="35000"/>
                </a:spcAft>
              </a:pPr>
              <a:r>
                <a:rPr lang="en-US" sz="3600" kern="1200">
                  <a:latin typeface="Franklin Gothic Book" panose="020B0503020102020204" pitchFamily="34" charset="0"/>
                </a:rPr>
                <a:t>Recognize a “PAL of the Month”</a:t>
              </a:r>
            </a:p>
          </p:txBody>
        </p:sp>
        <p:sp>
          <p:nvSpPr>
            <p:cNvPr id="6" name="Freeform 5"/>
            <p:cNvSpPr/>
            <p:nvPr/>
          </p:nvSpPr>
          <p:spPr>
            <a:xfrm>
              <a:off x="1046750" y="4582044"/>
              <a:ext cx="7350780" cy="2576349"/>
            </a:xfrm>
            <a:custGeom>
              <a:avLst/>
              <a:gdLst>
                <a:gd name="connsiteX0" fmla="*/ 0 w 7350780"/>
                <a:gd name="connsiteY0" fmla="*/ 0 h 1177312"/>
                <a:gd name="connsiteX1" fmla="*/ 7350780 w 7350780"/>
                <a:gd name="connsiteY1" fmla="*/ 0 h 1177312"/>
                <a:gd name="connsiteX2" fmla="*/ 7350780 w 7350780"/>
                <a:gd name="connsiteY2" fmla="*/ 1177312 h 1177312"/>
                <a:gd name="connsiteX3" fmla="*/ 0 w 7350780"/>
                <a:gd name="connsiteY3" fmla="*/ 1177312 h 1177312"/>
                <a:gd name="connsiteX4" fmla="*/ 0 w 7350780"/>
                <a:gd name="connsiteY4" fmla="*/ 0 h 1177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0780" h="1177312">
                  <a:moveTo>
                    <a:pt x="0" y="0"/>
                  </a:moveTo>
                  <a:lnTo>
                    <a:pt x="7350780" y="0"/>
                  </a:lnTo>
                  <a:lnTo>
                    <a:pt x="7350780" y="1177312"/>
                  </a:lnTo>
                  <a:lnTo>
                    <a:pt x="0" y="117731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33387" tIns="22860" rIns="128016" bIns="22860" numCol="1" spcCol="1270" anchor="t" anchorCtr="0">
              <a:noAutofit/>
            </a:bodyPr>
            <a:lstStyle/>
            <a:p>
              <a:pPr lvl="1" indent="-457200" defTabSz="800100">
                <a:lnSpc>
                  <a:spcPct val="90000"/>
                </a:lnSpc>
                <a:spcBef>
                  <a:spcPct val="0"/>
                </a:spcBef>
                <a:spcAft>
                  <a:spcPct val="20000"/>
                </a:spcAft>
                <a:buClr>
                  <a:schemeClr val="accent2"/>
                </a:buClr>
                <a:buFont typeface="Wingdings" panose="05000000000000000000" pitchFamily="2" charset="2"/>
                <a:buChar char="§"/>
              </a:pPr>
              <a:r>
                <a:rPr lang="en-US" sz="2400" kern="1200" dirty="0">
                  <a:latin typeface="Franklin Gothic Book"/>
                </a:rPr>
                <a:t>Display Picture in frame in the Active</a:t>
              </a:r>
              <a:r>
                <a:rPr lang="en-US" sz="2400" dirty="0">
                  <a:latin typeface="Franklin Gothic Book"/>
                </a:rPr>
                <a:t> Iowa </a:t>
              </a:r>
              <a:r>
                <a:rPr lang="en-US" sz="2400" kern="1200" dirty="0">
                  <a:latin typeface="Franklin Gothic Book"/>
                </a:rPr>
                <a:t>Office</a:t>
              </a:r>
            </a:p>
            <a:p>
              <a:pPr lvl="1" indent="-457200" algn="l" defTabSz="800100">
                <a:lnSpc>
                  <a:spcPct val="90000"/>
                </a:lnSpc>
                <a:spcBef>
                  <a:spcPct val="0"/>
                </a:spcBef>
                <a:spcAft>
                  <a:spcPct val="20000"/>
                </a:spcAft>
                <a:buClr>
                  <a:schemeClr val="accent2"/>
                </a:buClr>
                <a:buFont typeface="Wingdings" panose="05000000000000000000" pitchFamily="2" charset="2"/>
                <a:buChar char="§"/>
              </a:pPr>
              <a:r>
                <a:rPr lang="en-US" sz="2400" kern="1200" dirty="0">
                  <a:latin typeface="Franklin Gothic Book"/>
                </a:rPr>
                <a:t>Highlight PAL on website and Facebook page and Newsletter</a:t>
              </a:r>
            </a:p>
            <a:p>
              <a:pPr lvl="1" indent="-457200" algn="l" defTabSz="800100">
                <a:lnSpc>
                  <a:spcPct val="90000"/>
                </a:lnSpc>
                <a:spcBef>
                  <a:spcPct val="0"/>
                </a:spcBef>
                <a:spcAft>
                  <a:spcPct val="20000"/>
                </a:spcAft>
                <a:buClr>
                  <a:schemeClr val="accent2"/>
                </a:buClr>
                <a:buFont typeface="Wingdings" panose="05000000000000000000" pitchFamily="2" charset="2"/>
                <a:buChar char="§"/>
              </a:pPr>
              <a:r>
                <a:rPr lang="en-US" sz="2400" kern="1200" dirty="0">
                  <a:latin typeface="Franklin Gothic Book"/>
                </a:rPr>
                <a:t>Certificate</a:t>
              </a:r>
            </a:p>
            <a:p>
              <a:pPr lvl="1" indent="-457200" algn="l" defTabSz="800100">
                <a:lnSpc>
                  <a:spcPct val="90000"/>
                </a:lnSpc>
                <a:spcBef>
                  <a:spcPct val="0"/>
                </a:spcBef>
                <a:spcAft>
                  <a:spcPct val="20000"/>
                </a:spcAft>
                <a:buClr>
                  <a:schemeClr val="accent2"/>
                </a:buClr>
                <a:buFont typeface="Wingdings" panose="05000000000000000000" pitchFamily="2" charset="2"/>
                <a:buChar char="§"/>
              </a:pPr>
              <a:r>
                <a:rPr lang="en-US" sz="2400" kern="1200" dirty="0">
                  <a:latin typeface="Franklin Gothic Book"/>
                </a:rPr>
                <a:t>Traveling Trophy</a:t>
              </a:r>
              <a:r>
                <a:rPr lang="en-US" sz="2400" dirty="0">
                  <a:latin typeface="Franklin Gothic Book"/>
                </a:rPr>
                <a:t>?</a:t>
              </a:r>
              <a:endParaRPr lang="en-US" sz="2400" kern="1200" dirty="0">
                <a:latin typeface="Franklin Gothic Book" panose="020B0503020102020204" pitchFamily="34" charset="0"/>
              </a:endParaRPr>
            </a:p>
          </p:txBody>
        </p:sp>
      </p:grpSp>
      <p:pic>
        <p:nvPicPr>
          <p:cNvPr id="4" name="Picture 6" descr="A picture containing cup&#10;&#10;Description automatically generated">
            <a:extLst>
              <a:ext uri="{FF2B5EF4-FFF2-40B4-BE49-F238E27FC236}">
                <a16:creationId xmlns:a16="http://schemas.microsoft.com/office/drawing/2014/main" id="{BF60A195-CF81-73D1-A4C0-F452CB30C495}"/>
              </a:ext>
            </a:extLst>
          </p:cNvPr>
          <p:cNvPicPr>
            <a:picLocks noChangeAspect="1"/>
          </p:cNvPicPr>
          <p:nvPr/>
        </p:nvPicPr>
        <p:blipFill>
          <a:blip r:embed="rId3"/>
          <a:stretch>
            <a:fillRect/>
          </a:stretch>
        </p:blipFill>
        <p:spPr>
          <a:xfrm>
            <a:off x="8895291" y="2277181"/>
            <a:ext cx="2585861" cy="3488972"/>
          </a:xfrm>
          <a:prstGeom prst="rect">
            <a:avLst/>
          </a:prstGeom>
        </p:spPr>
      </p:pic>
    </p:spTree>
    <p:extLst>
      <p:ext uri="{BB962C8B-B14F-4D97-AF65-F5344CB8AC3E}">
        <p14:creationId xmlns:p14="http://schemas.microsoft.com/office/powerpoint/2010/main" val="11610787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68648" y="2199868"/>
            <a:ext cx="11281391" cy="4414292"/>
          </a:xfrm>
        </p:spPr>
        <p:txBody>
          <a:bodyPr anchor="t">
            <a:normAutofit/>
          </a:bodyPr>
          <a:lstStyle/>
          <a:p>
            <a:pPr marL="0" lvl="0" indent="0" algn="ctr" defTabSz="914400">
              <a:spcBef>
                <a:spcPts val="0"/>
              </a:spcBef>
              <a:spcAft>
                <a:spcPts val="1200"/>
              </a:spcAft>
              <a:buClrTx/>
              <a:buSzTx/>
              <a:buNone/>
              <a:defRPr/>
            </a:pPr>
            <a:r>
              <a:rPr lang="en-US" sz="7200">
                <a:ln w="22225">
                  <a:solidFill>
                    <a:schemeClr val="accent2"/>
                  </a:solidFill>
                  <a:prstDash val="solid"/>
                </a:ln>
                <a:solidFill>
                  <a:schemeClr val="accent2">
                    <a:lumMod val="40000"/>
                    <a:lumOff val="60000"/>
                  </a:schemeClr>
                </a:solidFill>
                <a:latin typeface="Franklin Gothic Book"/>
                <a:ea typeface="Franklin Gothic Demi" charset="0"/>
                <a:cs typeface="Franklin Gothic Demi" charset="0"/>
              </a:rPr>
              <a:t>How would you like to be recognized for your hard work?</a:t>
            </a:r>
          </a:p>
        </p:txBody>
      </p:sp>
    </p:spTree>
    <p:extLst>
      <p:ext uri="{BB962C8B-B14F-4D97-AF65-F5344CB8AC3E}">
        <p14:creationId xmlns:p14="http://schemas.microsoft.com/office/powerpoint/2010/main" val="980762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52318" y="1725424"/>
            <a:ext cx="10993546" cy="590321"/>
          </a:xfrm>
        </p:spPr>
        <p:txBody>
          <a:bodyPr>
            <a:noAutofit/>
          </a:bodyPr>
          <a:lstStyle/>
          <a:p>
            <a:pPr algn="ctr"/>
            <a:r>
              <a:rPr lang="en-US" sz="5400">
                <a:effectLst>
                  <a:outerShdw blurRad="38100" dist="38100" dir="2700000" algn="tl">
                    <a:srgbClr val="000000">
                      <a:alpha val="43137"/>
                    </a:srgbClr>
                  </a:outerShdw>
                </a:effectLst>
                <a:latin typeface="Franklin Gothic Book"/>
              </a:rPr>
              <a:t>What is Active Iowa?</a:t>
            </a:r>
          </a:p>
        </p:txBody>
      </p:sp>
    </p:spTree>
    <p:extLst>
      <p:ext uri="{BB962C8B-B14F-4D97-AF65-F5344CB8AC3E}">
        <p14:creationId xmlns:p14="http://schemas.microsoft.com/office/powerpoint/2010/main" val="1559780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45961" y="1609478"/>
            <a:ext cx="4570930" cy="4103283"/>
            <a:chOff x="645961" y="1609478"/>
            <a:chExt cx="4570930" cy="4103283"/>
          </a:xfrm>
        </p:grpSpPr>
        <p:sp>
          <p:nvSpPr>
            <p:cNvPr id="5" name="Freeform 4"/>
            <p:cNvSpPr/>
            <p:nvPr/>
          </p:nvSpPr>
          <p:spPr>
            <a:xfrm>
              <a:off x="645961" y="1609478"/>
              <a:ext cx="4570930" cy="1243419"/>
            </a:xfrm>
            <a:custGeom>
              <a:avLst/>
              <a:gdLst>
                <a:gd name="connsiteX0" fmla="*/ 0 w 4570930"/>
                <a:gd name="connsiteY0" fmla="*/ 124342 h 1243419"/>
                <a:gd name="connsiteX1" fmla="*/ 124342 w 4570930"/>
                <a:gd name="connsiteY1" fmla="*/ 0 h 1243419"/>
                <a:gd name="connsiteX2" fmla="*/ 4446588 w 4570930"/>
                <a:gd name="connsiteY2" fmla="*/ 0 h 1243419"/>
                <a:gd name="connsiteX3" fmla="*/ 4570930 w 4570930"/>
                <a:gd name="connsiteY3" fmla="*/ 124342 h 1243419"/>
                <a:gd name="connsiteX4" fmla="*/ 4570930 w 4570930"/>
                <a:gd name="connsiteY4" fmla="*/ 1119077 h 1243419"/>
                <a:gd name="connsiteX5" fmla="*/ 4446588 w 4570930"/>
                <a:gd name="connsiteY5" fmla="*/ 1243419 h 1243419"/>
                <a:gd name="connsiteX6" fmla="*/ 124342 w 4570930"/>
                <a:gd name="connsiteY6" fmla="*/ 1243419 h 1243419"/>
                <a:gd name="connsiteX7" fmla="*/ 0 w 4570930"/>
                <a:gd name="connsiteY7" fmla="*/ 1119077 h 1243419"/>
                <a:gd name="connsiteX8" fmla="*/ 0 w 457093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0930" h="1243419">
                  <a:moveTo>
                    <a:pt x="0" y="124342"/>
                  </a:moveTo>
                  <a:cubicBezTo>
                    <a:pt x="0" y="55670"/>
                    <a:pt x="55670" y="0"/>
                    <a:pt x="124342" y="0"/>
                  </a:cubicBezTo>
                  <a:lnTo>
                    <a:pt x="4446588" y="0"/>
                  </a:lnTo>
                  <a:cubicBezTo>
                    <a:pt x="4515260" y="0"/>
                    <a:pt x="4570930" y="55670"/>
                    <a:pt x="4570930" y="124342"/>
                  </a:cubicBezTo>
                  <a:lnTo>
                    <a:pt x="4570930" y="1119077"/>
                  </a:lnTo>
                  <a:cubicBezTo>
                    <a:pt x="4570930" y="1187749"/>
                    <a:pt x="4515260" y="1243419"/>
                    <a:pt x="444658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#1</a:t>
              </a:r>
            </a:p>
          </p:txBody>
        </p:sp>
        <p:sp>
          <p:nvSpPr>
            <p:cNvPr id="6" name="Rounded Rectangle 5"/>
            <p:cNvSpPr/>
            <p:nvPr/>
          </p:nvSpPr>
          <p:spPr>
            <a:xfrm>
              <a:off x="938090"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Freeform 6"/>
            <p:cNvSpPr/>
            <p:nvPr/>
          </p:nvSpPr>
          <p:spPr>
            <a:xfrm>
              <a:off x="1963985" y="3076713"/>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Active </a:t>
              </a:r>
              <a:r>
                <a:rPr lang="en-US" sz="2600">
                  <a:latin typeface="Franklin Gothic Book"/>
                </a:rPr>
                <a:t>Iowa </a:t>
              </a:r>
              <a:r>
                <a:rPr lang="en-US" sz="2600" kern="1200">
                  <a:latin typeface="Franklin Gothic Book"/>
                </a:rPr>
                <a:t>Program</a:t>
              </a:r>
            </a:p>
          </p:txBody>
        </p:sp>
        <p:sp>
          <p:nvSpPr>
            <p:cNvPr id="8" name="Rounded Rectangle 7"/>
            <p:cNvSpPr/>
            <p:nvPr/>
          </p:nvSpPr>
          <p:spPr>
            <a:xfrm>
              <a:off x="938090"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1963985" y="4469342"/>
              <a:ext cx="3252906" cy="1243419"/>
            </a:xfrm>
            <a:custGeom>
              <a:avLst/>
              <a:gdLst>
                <a:gd name="connsiteX0" fmla="*/ 0 w 3252906"/>
                <a:gd name="connsiteY0" fmla="*/ 207278 h 1243419"/>
                <a:gd name="connsiteX1" fmla="*/ 207278 w 3252906"/>
                <a:gd name="connsiteY1" fmla="*/ 0 h 1243419"/>
                <a:gd name="connsiteX2" fmla="*/ 3045628 w 3252906"/>
                <a:gd name="connsiteY2" fmla="*/ 0 h 1243419"/>
                <a:gd name="connsiteX3" fmla="*/ 3252906 w 3252906"/>
                <a:gd name="connsiteY3" fmla="*/ 207278 h 1243419"/>
                <a:gd name="connsiteX4" fmla="*/ 3252906 w 3252906"/>
                <a:gd name="connsiteY4" fmla="*/ 1036141 h 1243419"/>
                <a:gd name="connsiteX5" fmla="*/ 3045628 w 3252906"/>
                <a:gd name="connsiteY5" fmla="*/ 1243419 h 1243419"/>
                <a:gd name="connsiteX6" fmla="*/ 207278 w 3252906"/>
                <a:gd name="connsiteY6" fmla="*/ 1243419 h 1243419"/>
                <a:gd name="connsiteX7" fmla="*/ 0 w 3252906"/>
                <a:gd name="connsiteY7" fmla="*/ 1036141 h 1243419"/>
                <a:gd name="connsiteX8" fmla="*/ 0 w 3252906"/>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2906" h="1243419">
                  <a:moveTo>
                    <a:pt x="0" y="207278"/>
                  </a:moveTo>
                  <a:cubicBezTo>
                    <a:pt x="0" y="92802"/>
                    <a:pt x="92802" y="0"/>
                    <a:pt x="207278" y="0"/>
                  </a:cubicBezTo>
                  <a:lnTo>
                    <a:pt x="3045628" y="0"/>
                  </a:lnTo>
                  <a:cubicBezTo>
                    <a:pt x="3160104" y="0"/>
                    <a:pt x="3252906" y="92802"/>
                    <a:pt x="3252906" y="207278"/>
                  </a:cubicBezTo>
                  <a:lnTo>
                    <a:pt x="3252906" y="1036141"/>
                  </a:lnTo>
                  <a:cubicBezTo>
                    <a:pt x="3252906" y="1150617"/>
                    <a:pt x="3160104" y="1243419"/>
                    <a:pt x="3045628" y="1243419"/>
                  </a:cubicBezTo>
                  <a:lnTo>
                    <a:pt x="207278" y="1243419"/>
                  </a:lnTo>
                  <a:cubicBezTo>
                    <a:pt x="92802" y="1243419"/>
                    <a:pt x="0" y="1150617"/>
                    <a:pt x="0" y="1036141"/>
                  </a:cubicBezTo>
                  <a:lnTo>
                    <a:pt x="0" y="207278"/>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algn="ctr" defTabSz="1155700">
                <a:lnSpc>
                  <a:spcPct val="90000"/>
                </a:lnSpc>
                <a:spcBef>
                  <a:spcPct val="0"/>
                </a:spcBef>
                <a:spcAft>
                  <a:spcPct val="35000"/>
                </a:spcAft>
              </a:pPr>
              <a:r>
                <a:rPr lang="en-US" sz="2600" kern="1200">
                  <a:latin typeface="Franklin Gothic Book"/>
                </a:rPr>
                <a:t>Your Role as a Physical Activity Leader</a:t>
              </a:r>
              <a:r>
                <a:rPr lang="en-US" sz="2600">
                  <a:latin typeface="Franklin Gothic Book"/>
                </a:rPr>
                <a:t> (PAL)</a:t>
              </a:r>
              <a:endParaRPr lang="en-US" sz="2600" kern="1200">
                <a:latin typeface="Franklin Gothic Book" panose="020B0503020102020204" pitchFamily="34" charset="0"/>
              </a:endParaRPr>
            </a:p>
          </p:txBody>
        </p:sp>
      </p:grpSp>
      <p:grpSp>
        <p:nvGrpSpPr>
          <p:cNvPr id="11" name="Group 10"/>
          <p:cNvGrpSpPr/>
          <p:nvPr/>
        </p:nvGrpSpPr>
        <p:grpSpPr>
          <a:xfrm>
            <a:off x="6794902" y="1609478"/>
            <a:ext cx="4399280" cy="4103283"/>
            <a:chOff x="7333916" y="1609478"/>
            <a:chExt cx="4399280" cy="4103283"/>
          </a:xfrm>
        </p:grpSpPr>
        <p:sp>
          <p:nvSpPr>
            <p:cNvPr id="12" name="Freeform 11"/>
            <p:cNvSpPr/>
            <p:nvPr/>
          </p:nvSpPr>
          <p:spPr>
            <a:xfrm>
              <a:off x="7333916" y="1609478"/>
              <a:ext cx="4399280" cy="1243419"/>
            </a:xfrm>
            <a:custGeom>
              <a:avLst/>
              <a:gdLst>
                <a:gd name="connsiteX0" fmla="*/ 0 w 4399280"/>
                <a:gd name="connsiteY0" fmla="*/ 124342 h 1243419"/>
                <a:gd name="connsiteX1" fmla="*/ 124342 w 4399280"/>
                <a:gd name="connsiteY1" fmla="*/ 0 h 1243419"/>
                <a:gd name="connsiteX2" fmla="*/ 4274938 w 4399280"/>
                <a:gd name="connsiteY2" fmla="*/ 0 h 1243419"/>
                <a:gd name="connsiteX3" fmla="*/ 4399280 w 4399280"/>
                <a:gd name="connsiteY3" fmla="*/ 124342 h 1243419"/>
                <a:gd name="connsiteX4" fmla="*/ 4399280 w 4399280"/>
                <a:gd name="connsiteY4" fmla="*/ 1119077 h 1243419"/>
                <a:gd name="connsiteX5" fmla="*/ 4274938 w 4399280"/>
                <a:gd name="connsiteY5" fmla="*/ 1243419 h 1243419"/>
                <a:gd name="connsiteX6" fmla="*/ 124342 w 4399280"/>
                <a:gd name="connsiteY6" fmla="*/ 1243419 h 1243419"/>
                <a:gd name="connsiteX7" fmla="*/ 0 w 4399280"/>
                <a:gd name="connsiteY7" fmla="*/ 1119077 h 1243419"/>
                <a:gd name="connsiteX8" fmla="*/ 0 w 4399280"/>
                <a:gd name="connsiteY8" fmla="*/ 124342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9280" h="1243419">
                  <a:moveTo>
                    <a:pt x="0" y="124342"/>
                  </a:moveTo>
                  <a:cubicBezTo>
                    <a:pt x="0" y="55670"/>
                    <a:pt x="55670" y="0"/>
                    <a:pt x="124342" y="0"/>
                  </a:cubicBezTo>
                  <a:lnTo>
                    <a:pt x="4274938" y="0"/>
                  </a:lnTo>
                  <a:cubicBezTo>
                    <a:pt x="4343610" y="0"/>
                    <a:pt x="4399280" y="55670"/>
                    <a:pt x="4399280" y="124342"/>
                  </a:cubicBezTo>
                  <a:lnTo>
                    <a:pt x="4399280" y="1119077"/>
                  </a:lnTo>
                  <a:cubicBezTo>
                    <a:pt x="4399280" y="1187749"/>
                    <a:pt x="4343610" y="1243419"/>
                    <a:pt x="4274938" y="1243419"/>
                  </a:cubicBezTo>
                  <a:lnTo>
                    <a:pt x="124342" y="1243419"/>
                  </a:lnTo>
                  <a:cubicBezTo>
                    <a:pt x="55670" y="1243419"/>
                    <a:pt x="0" y="1187749"/>
                    <a:pt x="0" y="1119077"/>
                  </a:cubicBezTo>
                  <a:lnTo>
                    <a:pt x="0" y="12434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243" tIns="118968" rIns="160243" bIns="118968" numCol="1" spcCol="1270" anchor="ctr" anchorCtr="0">
              <a:noAutofit/>
            </a:bodyPr>
            <a:lstStyle/>
            <a:p>
              <a:pPr lvl="0" algn="ctr" defTabSz="2889250">
                <a:lnSpc>
                  <a:spcPct val="90000"/>
                </a:lnSpc>
                <a:spcBef>
                  <a:spcPct val="0"/>
                </a:spcBef>
                <a:spcAft>
                  <a:spcPct val="35000"/>
                </a:spcAft>
              </a:pPr>
              <a:r>
                <a:rPr lang="en-US" sz="6500" kern="1200">
                  <a:latin typeface="Franklin Gothic Book" panose="020B0503020102020204" pitchFamily="34" charset="0"/>
                </a:rPr>
                <a:t>Day #2</a:t>
              </a:r>
            </a:p>
          </p:txBody>
        </p:sp>
        <p:sp>
          <p:nvSpPr>
            <p:cNvPr id="13" name="Rounded Rectangle 12"/>
            <p:cNvSpPr/>
            <p:nvPr/>
          </p:nvSpPr>
          <p:spPr>
            <a:xfrm>
              <a:off x="7619082" y="3368842"/>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8651940" y="3076713"/>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Group Physical Activity Education </a:t>
              </a:r>
            </a:p>
          </p:txBody>
        </p:sp>
        <p:sp>
          <p:nvSpPr>
            <p:cNvPr id="15" name="Rounded Rectangle 14"/>
            <p:cNvSpPr/>
            <p:nvPr/>
          </p:nvSpPr>
          <p:spPr>
            <a:xfrm>
              <a:off x="7619082" y="4761471"/>
              <a:ext cx="662532" cy="662532"/>
            </a:xfrm>
            <a:prstGeom prst="roundRect">
              <a:avLst>
                <a:gd name="adj" fmla="val 1667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8651940" y="4469342"/>
              <a:ext cx="3081255" cy="1243419"/>
            </a:xfrm>
            <a:custGeom>
              <a:avLst/>
              <a:gdLst>
                <a:gd name="connsiteX0" fmla="*/ 0 w 3081255"/>
                <a:gd name="connsiteY0" fmla="*/ 207278 h 1243419"/>
                <a:gd name="connsiteX1" fmla="*/ 207278 w 3081255"/>
                <a:gd name="connsiteY1" fmla="*/ 0 h 1243419"/>
                <a:gd name="connsiteX2" fmla="*/ 2873977 w 3081255"/>
                <a:gd name="connsiteY2" fmla="*/ 0 h 1243419"/>
                <a:gd name="connsiteX3" fmla="*/ 3081255 w 3081255"/>
                <a:gd name="connsiteY3" fmla="*/ 207278 h 1243419"/>
                <a:gd name="connsiteX4" fmla="*/ 3081255 w 3081255"/>
                <a:gd name="connsiteY4" fmla="*/ 1036141 h 1243419"/>
                <a:gd name="connsiteX5" fmla="*/ 2873977 w 3081255"/>
                <a:gd name="connsiteY5" fmla="*/ 1243419 h 1243419"/>
                <a:gd name="connsiteX6" fmla="*/ 207278 w 3081255"/>
                <a:gd name="connsiteY6" fmla="*/ 1243419 h 1243419"/>
                <a:gd name="connsiteX7" fmla="*/ 0 w 3081255"/>
                <a:gd name="connsiteY7" fmla="*/ 1036141 h 1243419"/>
                <a:gd name="connsiteX8" fmla="*/ 0 w 3081255"/>
                <a:gd name="connsiteY8" fmla="*/ 207278 h 1243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1255" h="1243419">
                  <a:moveTo>
                    <a:pt x="0" y="207278"/>
                  </a:moveTo>
                  <a:cubicBezTo>
                    <a:pt x="0" y="92802"/>
                    <a:pt x="92802" y="0"/>
                    <a:pt x="207278" y="0"/>
                  </a:cubicBezTo>
                  <a:lnTo>
                    <a:pt x="2873977" y="0"/>
                  </a:lnTo>
                  <a:cubicBezTo>
                    <a:pt x="2988453" y="0"/>
                    <a:pt x="3081255" y="92802"/>
                    <a:pt x="3081255" y="207278"/>
                  </a:cubicBezTo>
                  <a:lnTo>
                    <a:pt x="3081255" y="1036141"/>
                  </a:lnTo>
                  <a:cubicBezTo>
                    <a:pt x="3081255" y="1150617"/>
                    <a:pt x="2988453" y="1243419"/>
                    <a:pt x="2873977" y="1243419"/>
                  </a:cubicBezTo>
                  <a:lnTo>
                    <a:pt x="207278" y="1243419"/>
                  </a:lnTo>
                  <a:cubicBezTo>
                    <a:pt x="92802" y="1243419"/>
                    <a:pt x="0" y="1150617"/>
                    <a:pt x="0" y="1036141"/>
                  </a:cubicBezTo>
                  <a:lnTo>
                    <a:pt x="0" y="207278"/>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622" tIns="245622" rIns="245622" bIns="245622" numCol="1" spcCol="1270" anchor="ctr" anchorCtr="0">
              <a:noAutofit/>
            </a:bodyPr>
            <a:lstStyle/>
            <a:p>
              <a:pPr lvl="0" algn="ctr" defTabSz="1155700">
                <a:lnSpc>
                  <a:spcPct val="90000"/>
                </a:lnSpc>
                <a:spcBef>
                  <a:spcPct val="0"/>
                </a:spcBef>
                <a:spcAft>
                  <a:spcPct val="35000"/>
                </a:spcAft>
              </a:pPr>
              <a:r>
                <a:rPr lang="en-US" sz="2600" kern="1200">
                  <a:latin typeface="Franklin Gothic Book" panose="020B0503020102020204" pitchFamily="34" charset="0"/>
                </a:rPr>
                <a:t>Creating Your Own Programming</a:t>
              </a:r>
            </a:p>
          </p:txBody>
        </p:sp>
      </p:grpSp>
      <p:cxnSp>
        <p:nvCxnSpPr>
          <p:cNvPr id="10" name="Straight Connector 9"/>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938090" y="4286975"/>
            <a:ext cx="1025895" cy="948991"/>
            <a:chOff x="938090" y="2901114"/>
            <a:chExt cx="1025895" cy="948991"/>
          </a:xfrm>
        </p:grpSpPr>
        <p:cxnSp>
          <p:nvCxnSpPr>
            <p:cNvPr id="19" name="Straight Connector 18"/>
            <p:cNvCxnSpPr/>
            <p:nvPr/>
          </p:nvCxnSpPr>
          <p:spPr>
            <a:xfrm>
              <a:off x="938090" y="3368842"/>
              <a:ext cx="331266" cy="481263"/>
            </a:xfrm>
            <a:prstGeom prst="line">
              <a:avLst/>
            </a:prstGeom>
            <a:ln w="762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1269787" y="2901114"/>
              <a:ext cx="694198" cy="9489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2285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193" y="4410074"/>
            <a:ext cx="11029616" cy="1782907"/>
          </a:xfrm>
        </p:spPr>
        <p:txBody>
          <a:bodyPr>
            <a:noAutofit/>
          </a:bodyPr>
          <a:lstStyle/>
          <a:p>
            <a:pPr algn="ctr"/>
            <a:r>
              <a:rPr lang="en-US" sz="5400">
                <a:solidFill>
                  <a:schemeClr val="accent2"/>
                </a:solidFill>
                <a:effectLst>
                  <a:outerShdw blurRad="38100" dist="38100" dir="2700000" algn="tl">
                    <a:srgbClr val="000000">
                      <a:alpha val="43137"/>
                    </a:srgbClr>
                  </a:outerShdw>
                </a:effectLst>
                <a:latin typeface="Franklin Gothic Book" panose="020B0503020102020204" pitchFamily="34" charset="0"/>
              </a:rPr>
              <a:t>Thank you for your time!</a:t>
            </a:r>
            <a:br>
              <a:rPr lang="en-US" sz="5400">
                <a:solidFill>
                  <a:schemeClr val="accent2"/>
                </a:solidFill>
                <a:effectLst>
                  <a:outerShdw blurRad="38100" dist="38100" dir="2700000" algn="tl">
                    <a:srgbClr val="000000">
                      <a:alpha val="43137"/>
                    </a:srgbClr>
                  </a:outerShdw>
                </a:effectLst>
                <a:latin typeface="Franklin Gothic Book" panose="020B0503020102020204" pitchFamily="34" charset="0"/>
              </a:rPr>
            </a:br>
            <a:r>
              <a:rPr lang="en-US" sz="5400">
                <a:solidFill>
                  <a:schemeClr val="accent2"/>
                </a:solidFill>
                <a:effectLst>
                  <a:outerShdw blurRad="38100" dist="38100" dir="2700000" algn="tl">
                    <a:srgbClr val="000000">
                      <a:alpha val="43137"/>
                    </a:srgbClr>
                  </a:outerShdw>
                </a:effectLst>
                <a:latin typeface="Franklin Gothic Book" panose="020B0503020102020204" pitchFamily="34" charset="0"/>
              </a:rPr>
              <a:t>QUESTIONS? </a:t>
            </a:r>
          </a:p>
        </p:txBody>
      </p:sp>
      <p:sp>
        <p:nvSpPr>
          <p:cNvPr id="4" name="Picture Placeholder 3">
            <a:extLst>
              <a:ext uri="{FF2B5EF4-FFF2-40B4-BE49-F238E27FC236}">
                <a16:creationId xmlns:a16="http://schemas.microsoft.com/office/drawing/2014/main" id="{7123F748-6436-49CC-8325-9522293A4CE9}"/>
              </a:ext>
            </a:extLst>
          </p:cNvPr>
          <p:cNvSpPr>
            <a:spLocks noGrp="1"/>
          </p:cNvSpPr>
          <p:nvPr>
            <p:ph type="pic" idx="1"/>
          </p:nvPr>
        </p:nvSpPr>
        <p:spPr/>
      </p:sp>
      <p:pic>
        <p:nvPicPr>
          <p:cNvPr id="7" name="Picture 3" descr="Logo&#10;&#10;Description automatically generated">
            <a:extLst>
              <a:ext uri="{FF2B5EF4-FFF2-40B4-BE49-F238E27FC236}">
                <a16:creationId xmlns:a16="http://schemas.microsoft.com/office/drawing/2014/main" id="{584D5D82-786E-4426-9BB0-23AF541A3F91}"/>
              </a:ext>
            </a:extLst>
          </p:cNvPr>
          <p:cNvPicPr>
            <a:picLocks noChangeAspect="1"/>
          </p:cNvPicPr>
          <p:nvPr/>
        </p:nvPicPr>
        <p:blipFill>
          <a:blip r:embed="rId3"/>
          <a:stretch>
            <a:fillRect/>
          </a:stretch>
        </p:blipFill>
        <p:spPr>
          <a:xfrm>
            <a:off x="3979774" y="690290"/>
            <a:ext cx="4218818" cy="3160525"/>
          </a:xfrm>
          <a:prstGeom prst="rect">
            <a:avLst/>
          </a:prstGeom>
        </p:spPr>
      </p:pic>
    </p:spTree>
    <p:extLst>
      <p:ext uri="{BB962C8B-B14F-4D97-AF65-F5344CB8AC3E}">
        <p14:creationId xmlns:p14="http://schemas.microsoft.com/office/powerpoint/2010/main" val="720308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What WAs Active Ottumwa?</a:t>
            </a:r>
            <a:endParaRPr lang="en-US">
              <a:latin typeface="Franklin Gothic Book"/>
            </a:endParaRPr>
          </a:p>
        </p:txBody>
      </p:sp>
      <p:sp>
        <p:nvSpPr>
          <p:cNvPr id="4" name="Content Placeholder 3"/>
          <p:cNvSpPr txBox="1">
            <a:spLocks noGrp="1"/>
          </p:cNvSpPr>
          <p:nvPr>
            <p:ph idx="1"/>
          </p:nvPr>
        </p:nvSpPr>
        <p:spPr>
          <a:xfrm>
            <a:off x="581193" y="2134219"/>
            <a:ext cx="10886908" cy="1569660"/>
          </a:xfrm>
          <a:prstGeom prst="rect">
            <a:avLst/>
          </a:prstGeom>
          <a:noFill/>
          <a:ln w="38100">
            <a:solidFill>
              <a:schemeClr val="accent1"/>
            </a:solidFill>
          </a:ln>
        </p:spPr>
        <p:txBody>
          <a:bodyPr wrap="square" rtlCol="0">
            <a:spAutoFit/>
          </a:bodyPr>
          <a:lstStyle/>
          <a:p>
            <a:pPr marL="0" indent="0" algn="ctr">
              <a:buNone/>
            </a:pPr>
            <a:r>
              <a:rPr lang="en-US" sz="2400" dirty="0">
                <a:latin typeface="Franklin Gothic Book"/>
              </a:rPr>
              <a:t>Active Ottumwa was a partnership between the University of Iowa Prevention Research Center for Rural Health and the City of Ottumwa. Our main goal was to promote healthy lifestyles by creating more physical activity opportunities for adults in Ottumwa. </a:t>
            </a:r>
            <a:endParaRPr lang="en-US" sz="2400" dirty="0">
              <a:latin typeface="Franklin Gothic Book" panose="020B0503020102020204" pitchFamily="34" charset="0"/>
            </a:endParaRPr>
          </a:p>
        </p:txBody>
      </p:sp>
      <p:grpSp>
        <p:nvGrpSpPr>
          <p:cNvPr id="5" name="Group 13"/>
          <p:cNvGrpSpPr>
            <a:grpSpLocks/>
          </p:cNvGrpSpPr>
          <p:nvPr/>
        </p:nvGrpSpPr>
        <p:grpSpPr bwMode="auto">
          <a:xfrm>
            <a:off x="581192" y="4122141"/>
            <a:ext cx="11016753" cy="1781834"/>
            <a:chOff x="0" y="10"/>
            <a:chExt cx="8565" cy="1804"/>
          </a:xfrm>
        </p:grpSpPr>
        <p:grpSp>
          <p:nvGrpSpPr>
            <p:cNvPr id="6" name="Group 20"/>
            <p:cNvGrpSpPr>
              <a:grpSpLocks/>
            </p:cNvGrpSpPr>
            <p:nvPr/>
          </p:nvGrpSpPr>
          <p:grpSpPr bwMode="auto">
            <a:xfrm>
              <a:off x="0" y="10"/>
              <a:ext cx="4508" cy="1804"/>
              <a:chOff x="0" y="10"/>
              <a:chExt cx="4508" cy="1804"/>
            </a:xfrm>
          </p:grpSpPr>
          <p:sp>
            <p:nvSpPr>
              <p:cNvPr id="13" name="Freeform 21"/>
              <p:cNvSpPr>
                <a:spLocks/>
              </p:cNvSpPr>
              <p:nvPr/>
            </p:nvSpPr>
            <p:spPr bwMode="auto">
              <a:xfrm>
                <a:off x="0" y="10"/>
                <a:ext cx="4508" cy="1804"/>
              </a:xfrm>
              <a:custGeom>
                <a:avLst/>
                <a:gdLst>
                  <a:gd name="T0" fmla="*/ 3606 w 4508"/>
                  <a:gd name="T1" fmla="+- 0 10 10"/>
                  <a:gd name="T2" fmla="*/ 10 h 1804"/>
                  <a:gd name="T3" fmla="*/ 0 w 4508"/>
                  <a:gd name="T4" fmla="+- 0 10 10"/>
                  <a:gd name="T5" fmla="*/ 10 h 1804"/>
                  <a:gd name="T6" fmla="*/ 902 w 4508"/>
                  <a:gd name="T7" fmla="+- 0 912 10"/>
                  <a:gd name="T8" fmla="*/ 912 h 1804"/>
                  <a:gd name="T9" fmla="*/ 0 w 4508"/>
                  <a:gd name="T10" fmla="+- 0 1813 10"/>
                  <a:gd name="T11" fmla="*/ 1813 h 1804"/>
                  <a:gd name="T12" fmla="*/ 3606 w 4508"/>
                  <a:gd name="T13" fmla="+- 0 1813 10"/>
                  <a:gd name="T14" fmla="*/ 1813 h 1804"/>
                  <a:gd name="T15" fmla="*/ 4508 w 4508"/>
                  <a:gd name="T16" fmla="+- 0 912 10"/>
                  <a:gd name="T17" fmla="*/ 912 h 1804"/>
                  <a:gd name="T18" fmla="*/ 3606 w 4508"/>
                  <a:gd name="T19" fmla="+- 0 10 10"/>
                  <a:gd name="T20" fmla="*/ 10 h 1804"/>
                </a:gdLst>
                <a:ahLst/>
                <a:cxnLst>
                  <a:cxn ang="0">
                    <a:pos x="T0" y="T2"/>
                  </a:cxn>
                  <a:cxn ang="0">
                    <a:pos x="T3" y="T5"/>
                  </a:cxn>
                  <a:cxn ang="0">
                    <a:pos x="T6" y="T8"/>
                  </a:cxn>
                  <a:cxn ang="0">
                    <a:pos x="T9" y="T11"/>
                  </a:cxn>
                  <a:cxn ang="0">
                    <a:pos x="T12" y="T14"/>
                  </a:cxn>
                  <a:cxn ang="0">
                    <a:pos x="T15" y="T17"/>
                  </a:cxn>
                  <a:cxn ang="0">
                    <a:pos x="T18" y="T20"/>
                  </a:cxn>
                </a:cxnLst>
                <a:rect l="0" t="0" r="r" b="b"/>
                <a:pathLst>
                  <a:path w="4508" h="1804">
                    <a:moveTo>
                      <a:pt x="3606" y="0"/>
                    </a:moveTo>
                    <a:lnTo>
                      <a:pt x="0" y="0"/>
                    </a:lnTo>
                    <a:lnTo>
                      <a:pt x="902" y="902"/>
                    </a:lnTo>
                    <a:lnTo>
                      <a:pt x="0" y="1803"/>
                    </a:lnTo>
                    <a:lnTo>
                      <a:pt x="3606" y="1803"/>
                    </a:lnTo>
                    <a:lnTo>
                      <a:pt x="4508" y="902"/>
                    </a:lnTo>
                    <a:lnTo>
                      <a:pt x="3606" y="0"/>
                    </a:lnTo>
                    <a:close/>
                  </a:path>
                </a:pathLst>
              </a:custGeom>
              <a:solidFill>
                <a:srgbClr val="6F93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
            <p:cNvGrpSpPr>
              <a:grpSpLocks/>
            </p:cNvGrpSpPr>
            <p:nvPr/>
          </p:nvGrpSpPr>
          <p:grpSpPr bwMode="auto">
            <a:xfrm>
              <a:off x="4057" y="10"/>
              <a:ext cx="4508" cy="1804"/>
              <a:chOff x="4057" y="10"/>
              <a:chExt cx="4508" cy="1804"/>
            </a:xfrm>
          </p:grpSpPr>
          <p:sp>
            <p:nvSpPr>
              <p:cNvPr id="12" name="Freeform 19"/>
              <p:cNvSpPr>
                <a:spLocks/>
              </p:cNvSpPr>
              <p:nvPr/>
            </p:nvSpPr>
            <p:spPr bwMode="auto">
              <a:xfrm>
                <a:off x="4057" y="10"/>
                <a:ext cx="4508" cy="1804"/>
              </a:xfrm>
              <a:custGeom>
                <a:avLst/>
                <a:gdLst>
                  <a:gd name="T0" fmla="+- 0 7663 4057"/>
                  <a:gd name="T1" fmla="*/ T0 w 4508"/>
                  <a:gd name="T2" fmla="+- 0 10 10"/>
                  <a:gd name="T3" fmla="*/ 10 h 1804"/>
                  <a:gd name="T4" fmla="+- 0 4057 4057"/>
                  <a:gd name="T5" fmla="*/ T4 w 4508"/>
                  <a:gd name="T6" fmla="+- 0 10 10"/>
                  <a:gd name="T7" fmla="*/ 10 h 1804"/>
                  <a:gd name="T8" fmla="+- 0 4959 4057"/>
                  <a:gd name="T9" fmla="*/ T8 w 4508"/>
                  <a:gd name="T10" fmla="+- 0 912 10"/>
                  <a:gd name="T11" fmla="*/ 912 h 1804"/>
                  <a:gd name="T12" fmla="+- 0 4057 4057"/>
                  <a:gd name="T13" fmla="*/ T12 w 4508"/>
                  <a:gd name="T14" fmla="+- 0 1813 10"/>
                  <a:gd name="T15" fmla="*/ 1813 h 1804"/>
                  <a:gd name="T16" fmla="+- 0 7663 4057"/>
                  <a:gd name="T17" fmla="*/ T16 w 4508"/>
                  <a:gd name="T18" fmla="+- 0 1813 10"/>
                  <a:gd name="T19" fmla="*/ 1813 h 1804"/>
                  <a:gd name="T20" fmla="+- 0 8565 4057"/>
                  <a:gd name="T21" fmla="*/ T20 w 4508"/>
                  <a:gd name="T22" fmla="+- 0 912 10"/>
                  <a:gd name="T23" fmla="*/ 912 h 1804"/>
                  <a:gd name="T24" fmla="+- 0 7663 4057"/>
                  <a:gd name="T25" fmla="*/ T24 w 4508"/>
                  <a:gd name="T26" fmla="+- 0 10 10"/>
                  <a:gd name="T27" fmla="*/ 10 h 1804"/>
                </a:gdLst>
                <a:ahLst/>
                <a:cxnLst>
                  <a:cxn ang="0">
                    <a:pos x="T1" y="T3"/>
                  </a:cxn>
                  <a:cxn ang="0">
                    <a:pos x="T5" y="T7"/>
                  </a:cxn>
                  <a:cxn ang="0">
                    <a:pos x="T9" y="T11"/>
                  </a:cxn>
                  <a:cxn ang="0">
                    <a:pos x="T13" y="T15"/>
                  </a:cxn>
                  <a:cxn ang="0">
                    <a:pos x="T17" y="T19"/>
                  </a:cxn>
                  <a:cxn ang="0">
                    <a:pos x="T21" y="T23"/>
                  </a:cxn>
                  <a:cxn ang="0">
                    <a:pos x="T25" y="T27"/>
                  </a:cxn>
                </a:cxnLst>
                <a:rect l="0" t="0" r="r" b="b"/>
                <a:pathLst>
                  <a:path w="4508" h="1804">
                    <a:moveTo>
                      <a:pt x="3606" y="0"/>
                    </a:moveTo>
                    <a:lnTo>
                      <a:pt x="0" y="0"/>
                    </a:lnTo>
                    <a:lnTo>
                      <a:pt x="902" y="902"/>
                    </a:lnTo>
                    <a:lnTo>
                      <a:pt x="0" y="1803"/>
                    </a:lnTo>
                    <a:lnTo>
                      <a:pt x="3606" y="1803"/>
                    </a:lnTo>
                    <a:lnTo>
                      <a:pt x="4508" y="902"/>
                    </a:lnTo>
                    <a:lnTo>
                      <a:pt x="3606" y="0"/>
                    </a:lnTo>
                    <a:close/>
                  </a:path>
                </a:pathLst>
              </a:custGeom>
              <a:solidFill>
                <a:srgbClr val="679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14"/>
            <p:cNvGrpSpPr>
              <a:grpSpLocks/>
            </p:cNvGrpSpPr>
            <p:nvPr/>
          </p:nvGrpSpPr>
          <p:grpSpPr bwMode="auto">
            <a:xfrm>
              <a:off x="1012" y="10"/>
              <a:ext cx="7553" cy="1804"/>
              <a:chOff x="1012" y="10"/>
              <a:chExt cx="7553" cy="1804"/>
            </a:xfrm>
          </p:grpSpPr>
          <p:sp>
            <p:nvSpPr>
              <p:cNvPr id="9" name="Freeform 17"/>
              <p:cNvSpPr>
                <a:spLocks/>
              </p:cNvSpPr>
              <p:nvPr/>
            </p:nvSpPr>
            <p:spPr bwMode="auto">
              <a:xfrm>
                <a:off x="4057" y="10"/>
                <a:ext cx="4508" cy="1804"/>
              </a:xfrm>
              <a:custGeom>
                <a:avLst/>
                <a:gdLst>
                  <a:gd name="T0" fmla="+- 0 4057 4057"/>
                  <a:gd name="T1" fmla="*/ T0 w 4508"/>
                  <a:gd name="T2" fmla="+- 0 10 10"/>
                  <a:gd name="T3" fmla="*/ 10 h 1804"/>
                  <a:gd name="T4" fmla="+- 0 7663 4057"/>
                  <a:gd name="T5" fmla="*/ T4 w 4508"/>
                  <a:gd name="T6" fmla="+- 0 10 10"/>
                  <a:gd name="T7" fmla="*/ 10 h 1804"/>
                  <a:gd name="T8" fmla="+- 0 8565 4057"/>
                  <a:gd name="T9" fmla="*/ T8 w 4508"/>
                  <a:gd name="T10" fmla="+- 0 912 10"/>
                  <a:gd name="T11" fmla="*/ 912 h 1804"/>
                  <a:gd name="T12" fmla="+- 0 7663 4057"/>
                  <a:gd name="T13" fmla="*/ T12 w 4508"/>
                  <a:gd name="T14" fmla="+- 0 1813 10"/>
                  <a:gd name="T15" fmla="*/ 1813 h 1804"/>
                  <a:gd name="T16" fmla="+- 0 4057 4057"/>
                  <a:gd name="T17" fmla="*/ T16 w 4508"/>
                  <a:gd name="T18" fmla="+- 0 1813 10"/>
                  <a:gd name="T19" fmla="*/ 1813 h 1804"/>
                  <a:gd name="T20" fmla="+- 0 4959 4057"/>
                  <a:gd name="T21" fmla="*/ T20 w 4508"/>
                  <a:gd name="T22" fmla="+- 0 912 10"/>
                  <a:gd name="T23" fmla="*/ 912 h 1804"/>
                  <a:gd name="T24" fmla="+- 0 4057 4057"/>
                  <a:gd name="T25" fmla="*/ T24 w 4508"/>
                  <a:gd name="T26" fmla="+- 0 10 10"/>
                  <a:gd name="T27" fmla="*/ 10 h 1804"/>
                </a:gdLst>
                <a:ahLst/>
                <a:cxnLst>
                  <a:cxn ang="0">
                    <a:pos x="T1" y="T3"/>
                  </a:cxn>
                  <a:cxn ang="0">
                    <a:pos x="T5" y="T7"/>
                  </a:cxn>
                  <a:cxn ang="0">
                    <a:pos x="T9" y="T11"/>
                  </a:cxn>
                  <a:cxn ang="0">
                    <a:pos x="T13" y="T15"/>
                  </a:cxn>
                  <a:cxn ang="0">
                    <a:pos x="T17" y="T19"/>
                  </a:cxn>
                  <a:cxn ang="0">
                    <a:pos x="T21" y="T23"/>
                  </a:cxn>
                  <a:cxn ang="0">
                    <a:pos x="T25" y="T27"/>
                  </a:cxn>
                </a:cxnLst>
                <a:rect l="0" t="0" r="r" b="b"/>
                <a:pathLst>
                  <a:path w="4508" h="1804">
                    <a:moveTo>
                      <a:pt x="0" y="0"/>
                    </a:moveTo>
                    <a:lnTo>
                      <a:pt x="3606" y="0"/>
                    </a:lnTo>
                    <a:lnTo>
                      <a:pt x="4508" y="902"/>
                    </a:lnTo>
                    <a:lnTo>
                      <a:pt x="3606" y="1803"/>
                    </a:lnTo>
                    <a:lnTo>
                      <a:pt x="0" y="1803"/>
                    </a:lnTo>
                    <a:lnTo>
                      <a:pt x="902" y="902"/>
                    </a:lnTo>
                    <a:lnTo>
                      <a:pt x="0" y="0"/>
                    </a:lnTo>
                    <a:close/>
                  </a:path>
                </a:pathLst>
              </a:custGeom>
              <a:noFill/>
              <a:ln w="1270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 Box 16"/>
              <p:cNvSpPr txBox="1">
                <a:spLocks noChangeArrowheads="1"/>
              </p:cNvSpPr>
              <p:nvPr/>
            </p:nvSpPr>
            <p:spPr bwMode="auto">
              <a:xfrm>
                <a:off x="1012" y="197"/>
                <a:ext cx="2591" cy="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1588" algn="ctr"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FFFFFF"/>
                    </a:solidFill>
                    <a:effectLst/>
                    <a:latin typeface="Franklin Gothic Book" panose="020B0503020102020204" pitchFamily="34" charset="0"/>
                    <a:ea typeface="Calibri" panose="020F0502020204030204" pitchFamily="34" charset="0"/>
                    <a:cs typeface="Times New Roman" panose="02020603050405020304" pitchFamily="18" charset="0"/>
                  </a:rPr>
                  <a:t>To encourage community members to use Ottumwa's parks and recreational facilities for physical activity</a:t>
                </a:r>
                <a:endParaRPr kumimoji="0" lang="en-US" altLang="en-US" sz="2800" b="0" i="0" u="none" strike="noStrike" cap="none" normalizeH="0" baseline="0">
                  <a:ln>
                    <a:noFill/>
                  </a:ln>
                  <a:solidFill>
                    <a:schemeClr val="tx1"/>
                  </a:solidFill>
                  <a:effectLst/>
                  <a:latin typeface="Arial" panose="020B0604020202020204" pitchFamily="34" charset="0"/>
                </a:endParaRPr>
              </a:p>
            </p:txBody>
          </p:sp>
          <p:sp>
            <p:nvSpPr>
              <p:cNvPr id="11" name="Text Box 15"/>
              <p:cNvSpPr txBox="1">
                <a:spLocks noChangeArrowheads="1"/>
              </p:cNvSpPr>
              <p:nvPr/>
            </p:nvSpPr>
            <p:spPr bwMode="auto">
              <a:xfrm>
                <a:off x="5062" y="328"/>
                <a:ext cx="2498"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1588" algn="ctr"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FFFFFF"/>
                    </a:solidFill>
                    <a:effectLst/>
                    <a:latin typeface="Franklin Gothic Book" panose="020B0503020102020204" pitchFamily="34" charset="0"/>
                    <a:ea typeface="Calibri" panose="020F0502020204030204" pitchFamily="34" charset="0"/>
                    <a:cs typeface="Times New Roman" panose="02020603050405020304" pitchFamily="18" charset="0"/>
                  </a:rPr>
                  <a:t>To increase the number of Ottumwa community members who are physically active</a:t>
                </a:r>
                <a:endParaRPr kumimoji="0" lang="en-US" altLang="en-US" sz="2800" b="0" i="0" u="none" strike="noStrike" cap="none" normalizeH="0" baseline="0">
                  <a:ln>
                    <a:noFill/>
                  </a:ln>
                  <a:solidFill>
                    <a:schemeClr val="tx1"/>
                  </a:solidFill>
                  <a:effectLst/>
                  <a:latin typeface="Arial" panose="020B0604020202020204" pitchFamily="34" charset="0"/>
                </a:endParaRPr>
              </a:p>
            </p:txBody>
          </p:sp>
        </p:grpSp>
      </p:grpSp>
    </p:spTree>
    <p:extLst>
      <p:ext uri="{BB962C8B-B14F-4D97-AF65-F5344CB8AC3E}">
        <p14:creationId xmlns:p14="http://schemas.microsoft.com/office/powerpoint/2010/main" val="26779177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Logo, company name&#10;&#10;Description automatically generated">
            <a:extLst>
              <a:ext uri="{FF2B5EF4-FFF2-40B4-BE49-F238E27FC236}">
                <a16:creationId xmlns:a16="http://schemas.microsoft.com/office/drawing/2014/main" id="{C5AAF77B-1ADA-4F59-B24A-CC5C99AA485B}"/>
              </a:ext>
            </a:extLst>
          </p:cNvPr>
          <p:cNvPicPr>
            <a:picLocks noChangeAspect="1"/>
          </p:cNvPicPr>
          <p:nvPr/>
        </p:nvPicPr>
        <p:blipFill>
          <a:blip r:embed="rId3"/>
          <a:stretch>
            <a:fillRect/>
          </a:stretch>
        </p:blipFill>
        <p:spPr>
          <a:xfrm>
            <a:off x="418495" y="2147934"/>
            <a:ext cx="2390775" cy="1800225"/>
          </a:xfrm>
          <a:prstGeom prst="rect">
            <a:avLst/>
          </a:prstGeom>
        </p:spPr>
      </p:pic>
      <p:pic>
        <p:nvPicPr>
          <p:cNvPr id="6" name="Picture 6" descr="Diagram, shape&#10;&#10;Description automatically generated">
            <a:extLst>
              <a:ext uri="{FF2B5EF4-FFF2-40B4-BE49-F238E27FC236}">
                <a16:creationId xmlns:a16="http://schemas.microsoft.com/office/drawing/2014/main" id="{CB96E17E-771F-486F-82DE-30E6B0FCB52D}"/>
              </a:ext>
            </a:extLst>
          </p:cNvPr>
          <p:cNvPicPr>
            <a:picLocks noChangeAspect="1"/>
          </p:cNvPicPr>
          <p:nvPr/>
        </p:nvPicPr>
        <p:blipFill>
          <a:blip r:embed="rId4"/>
          <a:stretch>
            <a:fillRect/>
          </a:stretch>
        </p:blipFill>
        <p:spPr>
          <a:xfrm>
            <a:off x="2559352" y="4038595"/>
            <a:ext cx="6480628" cy="2373098"/>
          </a:xfrm>
          <a:prstGeom prst="rect">
            <a:avLst/>
          </a:prstGeom>
        </p:spPr>
      </p:pic>
      <p:pic>
        <p:nvPicPr>
          <p:cNvPr id="7" name="Picture 7">
            <a:extLst>
              <a:ext uri="{FF2B5EF4-FFF2-40B4-BE49-F238E27FC236}">
                <a16:creationId xmlns:a16="http://schemas.microsoft.com/office/drawing/2014/main" id="{D81C09F4-CD81-434B-A27A-A379A5616FB3}"/>
              </a:ext>
            </a:extLst>
          </p:cNvPr>
          <p:cNvPicPr>
            <a:picLocks noChangeAspect="1"/>
          </p:cNvPicPr>
          <p:nvPr/>
        </p:nvPicPr>
        <p:blipFill>
          <a:blip r:embed="rId5"/>
          <a:stretch>
            <a:fillRect/>
          </a:stretch>
        </p:blipFill>
        <p:spPr>
          <a:xfrm>
            <a:off x="418495" y="759881"/>
            <a:ext cx="5682342" cy="1080713"/>
          </a:xfrm>
          <a:prstGeom prst="rect">
            <a:avLst/>
          </a:prstGeom>
        </p:spPr>
      </p:pic>
      <p:sp>
        <p:nvSpPr>
          <p:cNvPr id="2" name="Content Placeholder 3">
            <a:extLst>
              <a:ext uri="{FF2B5EF4-FFF2-40B4-BE49-F238E27FC236}">
                <a16:creationId xmlns:a16="http://schemas.microsoft.com/office/drawing/2014/main" id="{9DB235F3-AE66-A105-9652-0F2C97471661}"/>
              </a:ext>
            </a:extLst>
          </p:cNvPr>
          <p:cNvSpPr txBox="1">
            <a:spLocks/>
          </p:cNvSpPr>
          <p:nvPr/>
        </p:nvSpPr>
        <p:spPr>
          <a:xfrm>
            <a:off x="3153648" y="1836807"/>
            <a:ext cx="8353841" cy="1938992"/>
          </a:xfrm>
          <a:prstGeom prst="rect">
            <a:avLst/>
          </a:prstGeom>
          <a:noFill/>
          <a:ln w="38100">
            <a:noFill/>
          </a:ln>
        </p:spPr>
        <p:txBody>
          <a:bodyPr wrap="square" rtlCol="0">
            <a:sp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en-US" sz="2400" dirty="0">
                <a:latin typeface="Franklin Gothic Book"/>
              </a:rPr>
              <a:t>Active Iowa is taking what was learned from Active Ottumwa to other communities across the state. Our community is using materials developed by the University of Iowa Prevention Research Center for Rural Health to increase physical activity in our community.</a:t>
            </a:r>
            <a:endParaRPr lang="en-US" sz="2400" dirty="0">
              <a:latin typeface="Franklin Gothic Book" panose="020B0503020102020204" pitchFamily="34" charset="0"/>
            </a:endParaRPr>
          </a:p>
        </p:txBody>
      </p:sp>
    </p:spTree>
    <p:extLst>
      <p:ext uri="{BB962C8B-B14F-4D97-AF65-F5344CB8AC3E}">
        <p14:creationId xmlns:p14="http://schemas.microsoft.com/office/powerpoint/2010/main" val="340631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FF8F384E-C6EB-20BE-89FA-9F937E1D8BBC}"/>
              </a:ext>
            </a:extLst>
          </p:cNvPr>
          <p:cNvPicPr>
            <a:picLocks noChangeAspect="1"/>
          </p:cNvPicPr>
          <p:nvPr/>
        </p:nvPicPr>
        <p:blipFill>
          <a:blip r:embed="rId3"/>
          <a:stretch>
            <a:fillRect/>
          </a:stretch>
        </p:blipFill>
        <p:spPr>
          <a:xfrm>
            <a:off x="10693008" y="622385"/>
            <a:ext cx="1186625" cy="4991555"/>
          </a:xfrm>
          <a:prstGeom prst="rect">
            <a:avLst/>
          </a:prstGeom>
        </p:spPr>
      </p:pic>
      <p:pic>
        <p:nvPicPr>
          <p:cNvPr id="3" name="Picture 4">
            <a:extLst>
              <a:ext uri="{FF2B5EF4-FFF2-40B4-BE49-F238E27FC236}">
                <a16:creationId xmlns:a16="http://schemas.microsoft.com/office/drawing/2014/main" id="{25B6A37E-7094-5645-819A-78877F0C538E}"/>
              </a:ext>
            </a:extLst>
          </p:cNvPr>
          <p:cNvPicPr>
            <a:picLocks noChangeAspect="1"/>
          </p:cNvPicPr>
          <p:nvPr/>
        </p:nvPicPr>
        <p:blipFill>
          <a:blip r:embed="rId4"/>
          <a:stretch>
            <a:fillRect/>
          </a:stretch>
        </p:blipFill>
        <p:spPr>
          <a:xfrm>
            <a:off x="121299" y="5610533"/>
            <a:ext cx="11957178" cy="1204200"/>
          </a:xfrm>
          <a:prstGeom prst="rect">
            <a:avLst/>
          </a:prstGeom>
        </p:spPr>
      </p:pic>
      <p:sp>
        <p:nvSpPr>
          <p:cNvPr id="5" name="TextBox 4">
            <a:extLst>
              <a:ext uri="{FF2B5EF4-FFF2-40B4-BE49-F238E27FC236}">
                <a16:creationId xmlns:a16="http://schemas.microsoft.com/office/drawing/2014/main" id="{C8007710-AF86-0BB4-6F9C-8042C7CFB5A1}"/>
              </a:ext>
            </a:extLst>
          </p:cNvPr>
          <p:cNvSpPr txBox="1"/>
          <p:nvPr/>
        </p:nvSpPr>
        <p:spPr>
          <a:xfrm>
            <a:off x="311020" y="715345"/>
            <a:ext cx="9423918" cy="9330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5400" cap="all">
                <a:latin typeface="Franklin Gothic Book"/>
              </a:rPr>
              <a:t>WHY PHYSICAL ACTIVITY?</a:t>
            </a:r>
          </a:p>
        </p:txBody>
      </p:sp>
      <p:sp>
        <p:nvSpPr>
          <p:cNvPr id="7" name="TextBox 6">
            <a:extLst>
              <a:ext uri="{FF2B5EF4-FFF2-40B4-BE49-F238E27FC236}">
                <a16:creationId xmlns:a16="http://schemas.microsoft.com/office/drawing/2014/main" id="{423599F2-6D7D-E6AD-A590-4275544EAF9C}"/>
              </a:ext>
            </a:extLst>
          </p:cNvPr>
          <p:cNvSpPr txBox="1"/>
          <p:nvPr/>
        </p:nvSpPr>
        <p:spPr>
          <a:xfrm>
            <a:off x="357674" y="1866122"/>
            <a:ext cx="9610530" cy="1830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Arial"/>
              <a:buChar char="•"/>
            </a:pPr>
            <a:r>
              <a:rPr lang="en-US" sz="2600">
                <a:latin typeface="Franklin Gothic Book"/>
                <a:ea typeface="+mn-lt"/>
                <a:cs typeface="+mn-lt"/>
              </a:rPr>
              <a:t>Important to a person's overall health</a:t>
            </a:r>
            <a:endParaRPr lang="en-US">
              <a:latin typeface="Franklin Gothic Book"/>
            </a:endParaRPr>
          </a:p>
          <a:p>
            <a:pPr marL="285750" indent="-285750">
              <a:lnSpc>
                <a:spcPct val="150000"/>
              </a:lnSpc>
              <a:buFont typeface="Arial"/>
              <a:buChar char="•"/>
            </a:pPr>
            <a:r>
              <a:rPr lang="en-US" sz="2600">
                <a:latin typeface="Franklin Gothic Book"/>
                <a:ea typeface="+mn-lt"/>
                <a:cs typeface="+mn-lt"/>
              </a:rPr>
              <a:t>Can prevent diseases that may lead to premature death</a:t>
            </a:r>
          </a:p>
          <a:p>
            <a:pPr marL="285750" indent="-285750">
              <a:lnSpc>
                <a:spcPct val="150000"/>
              </a:lnSpc>
              <a:buFont typeface="Arial"/>
              <a:buChar char="•"/>
            </a:pPr>
            <a:r>
              <a:rPr lang="en-US" sz="2600">
                <a:latin typeface="Franklin Gothic Book"/>
                <a:ea typeface="+mn-lt"/>
                <a:cs typeface="+mn-lt"/>
              </a:rPr>
              <a:t>Disparities are seen in access to physical activity</a:t>
            </a:r>
            <a:endParaRPr lang="en-US" sz="2600">
              <a:latin typeface="Franklin Gothic Book"/>
            </a:endParaRPr>
          </a:p>
        </p:txBody>
      </p:sp>
    </p:spTree>
    <p:extLst>
      <p:ext uri="{BB962C8B-B14F-4D97-AF65-F5344CB8AC3E}">
        <p14:creationId xmlns:p14="http://schemas.microsoft.com/office/powerpoint/2010/main" val="1562185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08872-8B0E-3397-66DC-22309F0ECEFD}"/>
              </a:ext>
            </a:extLst>
          </p:cNvPr>
          <p:cNvSpPr>
            <a:spLocks noGrp="1"/>
          </p:cNvSpPr>
          <p:nvPr>
            <p:ph type="title"/>
          </p:nvPr>
        </p:nvSpPr>
        <p:spPr/>
        <p:txBody>
          <a:bodyPr>
            <a:normAutofit/>
          </a:bodyPr>
          <a:lstStyle/>
          <a:p>
            <a:r>
              <a:rPr lang="en-US" sz="5400" dirty="0"/>
              <a:t>Why </a:t>
            </a:r>
            <a:r>
              <a:rPr lang="en-US" sz="5400" dirty="0">
                <a:highlight>
                  <a:srgbClr val="000000"/>
                </a:highlight>
              </a:rPr>
              <a:t>[Insert Community]</a:t>
            </a:r>
            <a:r>
              <a:rPr lang="en-US" sz="5400" dirty="0"/>
              <a:t>?</a:t>
            </a:r>
          </a:p>
        </p:txBody>
      </p:sp>
      <p:sp>
        <p:nvSpPr>
          <p:cNvPr id="3" name="Content Placeholder 2">
            <a:extLst>
              <a:ext uri="{FF2B5EF4-FFF2-40B4-BE49-F238E27FC236}">
                <a16:creationId xmlns:a16="http://schemas.microsoft.com/office/drawing/2014/main" id="{63E7C877-8FDC-83CA-F2BC-C73694D62F32}"/>
              </a:ext>
            </a:extLst>
          </p:cNvPr>
          <p:cNvSpPr>
            <a:spLocks noGrp="1"/>
          </p:cNvSpPr>
          <p:nvPr>
            <p:ph idx="1"/>
          </p:nvPr>
        </p:nvSpPr>
        <p:spPr/>
        <p:txBody>
          <a:bodyPr/>
          <a:lstStyle/>
          <a:p>
            <a:pPr marL="305435" indent="-305435"/>
            <a:r>
              <a:rPr lang="en-US" sz="2400" dirty="0">
                <a:latin typeface="Franklin Gothic Book"/>
              </a:rPr>
              <a:t>23% of adults in Iowa report not participating in physical activity outside of work</a:t>
            </a:r>
            <a:r>
              <a:rPr lang="en-US" sz="1000" dirty="0">
                <a:latin typeface="Franklin Gothic Book"/>
              </a:rPr>
              <a:t>1</a:t>
            </a:r>
          </a:p>
          <a:p>
            <a:pPr marL="305435" indent="-305435"/>
            <a:r>
              <a:rPr lang="en-US" sz="2400" dirty="0">
                <a:latin typeface="Franklin Gothic Book"/>
              </a:rPr>
              <a:t>Only 79% of Iowa residents report access to exercise opportunities</a:t>
            </a:r>
            <a:r>
              <a:rPr lang="en-US" sz="1000" dirty="0">
                <a:latin typeface="Franklin Gothic Book"/>
              </a:rPr>
              <a:t>1</a:t>
            </a:r>
            <a:r>
              <a:rPr lang="en-US" sz="2400" dirty="0">
                <a:latin typeface="Franklin Gothic Book"/>
              </a:rPr>
              <a:t> </a:t>
            </a:r>
          </a:p>
        </p:txBody>
      </p:sp>
      <p:sp>
        <p:nvSpPr>
          <p:cNvPr id="4" name="TextBox 3">
            <a:extLst>
              <a:ext uri="{FF2B5EF4-FFF2-40B4-BE49-F238E27FC236}">
                <a16:creationId xmlns:a16="http://schemas.microsoft.com/office/drawing/2014/main" id="{1185070D-67BA-89AB-6F10-132A12FF2FC8}"/>
              </a:ext>
            </a:extLst>
          </p:cNvPr>
          <p:cNvSpPr txBox="1"/>
          <p:nvPr/>
        </p:nvSpPr>
        <p:spPr>
          <a:xfrm>
            <a:off x="462196" y="6408294"/>
            <a:ext cx="3997377"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ea typeface="+mn-lt"/>
                <a:cs typeface="+mn-lt"/>
              </a:rPr>
              <a:t>₁</a:t>
            </a:r>
            <a:r>
              <a:rPr lang="en-US" sz="1000" dirty="0">
                <a:solidFill>
                  <a:srgbClr val="679FC7"/>
                </a:solidFill>
                <a:ea typeface="+mn-lt"/>
                <a:cs typeface="+mn-lt"/>
                <a:hlinkClick r:id="rId3"/>
              </a:rPr>
              <a:t>http://www.countyhealthrankings.org/app/iowa/2016/rankings/wapello/county/outcomes/overall/snapshot</a:t>
            </a:r>
            <a:r>
              <a:rPr lang="en-US" sz="1000" dirty="0">
                <a:ea typeface="+mn-lt"/>
                <a:cs typeface="+mn-lt"/>
              </a:rPr>
              <a:t> </a:t>
            </a:r>
            <a:endParaRPr lang="en-US" dirty="0"/>
          </a:p>
        </p:txBody>
      </p:sp>
    </p:spTree>
    <p:extLst>
      <p:ext uri="{BB962C8B-B14F-4D97-AF65-F5344CB8AC3E}">
        <p14:creationId xmlns:p14="http://schemas.microsoft.com/office/powerpoint/2010/main" val="897812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Accomplishing Our Goals</a:t>
            </a:r>
          </a:p>
        </p:txBody>
      </p:sp>
      <p:grpSp>
        <p:nvGrpSpPr>
          <p:cNvPr id="3" name="Group 2"/>
          <p:cNvGrpSpPr/>
          <p:nvPr/>
        </p:nvGrpSpPr>
        <p:grpSpPr>
          <a:xfrm>
            <a:off x="232861" y="3970214"/>
            <a:ext cx="11767456" cy="2432064"/>
            <a:chOff x="272143" y="2054966"/>
            <a:chExt cx="11767456" cy="2432064"/>
          </a:xfrm>
        </p:grpSpPr>
        <p:grpSp>
          <p:nvGrpSpPr>
            <p:cNvPr id="15" name="Group 14"/>
            <p:cNvGrpSpPr/>
            <p:nvPr/>
          </p:nvGrpSpPr>
          <p:grpSpPr>
            <a:xfrm>
              <a:off x="6246834" y="2137026"/>
              <a:ext cx="5792765" cy="2232773"/>
              <a:chOff x="6321694" y="3048002"/>
              <a:chExt cx="5712176" cy="2232773"/>
            </a:xfrm>
          </p:grpSpPr>
          <p:sp>
            <p:nvSpPr>
              <p:cNvPr id="16" name="Freeform 15"/>
              <p:cNvSpPr/>
              <p:nvPr/>
            </p:nvSpPr>
            <p:spPr>
              <a:xfrm rot="16200000">
                <a:off x="6135629" y="3234067"/>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01899" tIns="75440" rIns="97790" bIns="1488513"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17" name="Freeform 16"/>
              <p:cNvSpPr/>
              <p:nvPr/>
            </p:nvSpPr>
            <p:spPr>
              <a:xfrm>
                <a:off x="6460811" y="3048003"/>
                <a:ext cx="1619192" cy="2232772"/>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endParaRPr lang="en-US" sz="2400" kern="1200">
                  <a:latin typeface="Franklin Gothic Book" panose="020B0503020102020204" pitchFamily="34" charset="0"/>
                </a:endParaRPr>
              </a:p>
              <a:p>
                <a:pPr lvl="0" algn="l" defTabSz="1066800">
                  <a:lnSpc>
                    <a:spcPct val="90000"/>
                  </a:lnSpc>
                  <a:spcBef>
                    <a:spcPct val="0"/>
                  </a:spcBef>
                  <a:spcAft>
                    <a:spcPct val="35000"/>
                  </a:spcAft>
                </a:pPr>
                <a:r>
                  <a:rPr lang="en-US" sz="2400" kern="1200">
                    <a:latin typeface="Franklin Gothic Book" panose="020B0503020102020204" pitchFamily="34" charset="0"/>
                  </a:rPr>
                  <a:t>Participation in community events </a:t>
                </a:r>
              </a:p>
            </p:txBody>
          </p:sp>
          <p:sp>
            <p:nvSpPr>
              <p:cNvPr id="18" name="Freeform 17"/>
              <p:cNvSpPr/>
              <p:nvPr/>
            </p:nvSpPr>
            <p:spPr>
              <a:xfrm rot="16200000">
                <a:off x="8061395" y="3234067"/>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a:solidFill>
                <a:schemeClr val="tx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01899" tIns="75439" rIns="97790" bIns="1488514"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19" name="Flowchart: Extract 18"/>
              <p:cNvSpPr/>
              <p:nvPr/>
            </p:nvSpPr>
            <p:spPr>
              <a:xfrm rot="5400000">
                <a:off x="8092599" y="4823702"/>
                <a:ext cx="328328" cy="279096"/>
              </a:xfrm>
              <a:prstGeom prst="flowChartExtract">
                <a:avLst/>
              </a:prstGeom>
              <a:ln>
                <a:solidFill>
                  <a:schemeClr val="bg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0" name="Freeform 19"/>
              <p:cNvSpPr/>
              <p:nvPr/>
            </p:nvSpPr>
            <p:spPr>
              <a:xfrm>
                <a:off x="8420425" y="3048003"/>
                <a:ext cx="1600152" cy="2232772"/>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en-US" sz="2400" kern="1200">
                    <a:latin typeface="Franklin Gothic Book" panose="020B0503020102020204" pitchFamily="34" charset="0"/>
                  </a:rPr>
                  <a:t>Educate citizens about physical and mental health</a:t>
                </a:r>
              </a:p>
            </p:txBody>
          </p:sp>
          <p:sp>
            <p:nvSpPr>
              <p:cNvPr id="21" name="Freeform 20"/>
              <p:cNvSpPr/>
              <p:nvPr/>
            </p:nvSpPr>
            <p:spPr>
              <a:xfrm rot="16200000">
                <a:off x="9987161" y="3234067"/>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01899" tIns="75439" rIns="97790" bIns="1488514"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22" name="Flowchart: Extract 21"/>
              <p:cNvSpPr/>
              <p:nvPr/>
            </p:nvSpPr>
            <p:spPr>
              <a:xfrm rot="5400000">
                <a:off x="10018365" y="4823702"/>
                <a:ext cx="328328" cy="279096"/>
              </a:xfrm>
              <a:prstGeom prst="flowChartExtract">
                <a:avLst/>
              </a:prstGeom>
              <a:ln>
                <a:solidFill>
                  <a:schemeClr val="bg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3" name="Freeform 22"/>
              <p:cNvSpPr/>
              <p:nvPr/>
            </p:nvSpPr>
            <p:spPr>
              <a:xfrm>
                <a:off x="10322078" y="3048003"/>
                <a:ext cx="1609456" cy="2232772"/>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endParaRPr lang="en-US" sz="2400" kern="1200">
                  <a:latin typeface="Franklin Gothic Book" panose="020B0503020102020204" pitchFamily="34" charset="0"/>
                </a:endParaRPr>
              </a:p>
              <a:p>
                <a:pPr defTabSz="1066800">
                  <a:lnSpc>
                    <a:spcPct val="90000"/>
                  </a:lnSpc>
                  <a:spcBef>
                    <a:spcPct val="0"/>
                  </a:spcBef>
                </a:pPr>
                <a:r>
                  <a:rPr lang="en-US" sz="2400" kern="1200">
                    <a:latin typeface="Franklin Gothic Book"/>
                  </a:rPr>
                  <a:t>Improved wellness for </a:t>
                </a:r>
                <a:r>
                  <a:rPr lang="en-US" sz="2400">
                    <a:latin typeface="Franklin Gothic Book"/>
                  </a:rPr>
                  <a:t>your </a:t>
                </a:r>
              </a:p>
              <a:p>
                <a:pPr defTabSz="1066800">
                  <a:lnSpc>
                    <a:spcPct val="90000"/>
                  </a:lnSpc>
                  <a:spcBef>
                    <a:spcPct val="0"/>
                  </a:spcBef>
                </a:pPr>
                <a:r>
                  <a:rPr lang="en-US" sz="2400" kern="1200">
                    <a:latin typeface="Franklin Gothic Book"/>
                  </a:rPr>
                  <a:t>community</a:t>
                </a:r>
              </a:p>
            </p:txBody>
          </p:sp>
        </p:grpSp>
        <p:grpSp>
          <p:nvGrpSpPr>
            <p:cNvPr id="6" name="Group 5"/>
            <p:cNvGrpSpPr/>
            <p:nvPr/>
          </p:nvGrpSpPr>
          <p:grpSpPr>
            <a:xfrm>
              <a:off x="272143" y="2054966"/>
              <a:ext cx="5909571" cy="2432064"/>
              <a:chOff x="530062" y="2965943"/>
              <a:chExt cx="5712608" cy="2432064"/>
            </a:xfrm>
          </p:grpSpPr>
          <p:sp>
            <p:nvSpPr>
              <p:cNvPr id="7" name="Freeform 6"/>
              <p:cNvSpPr/>
              <p:nvPr/>
            </p:nvSpPr>
            <p:spPr>
              <a:xfrm rot="16200000">
                <a:off x="343997" y="3234068"/>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01899" tIns="75439" rIns="97790" bIns="1488514"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8" name="Freeform 7"/>
              <p:cNvSpPr/>
              <p:nvPr/>
            </p:nvSpPr>
            <p:spPr>
              <a:xfrm>
                <a:off x="608222" y="3048004"/>
                <a:ext cx="1680147" cy="2232772"/>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defTabSz="1066800">
                  <a:lnSpc>
                    <a:spcPct val="90000"/>
                  </a:lnSpc>
                  <a:spcBef>
                    <a:spcPct val="0"/>
                  </a:spcBef>
                  <a:spcAft>
                    <a:spcPct val="35000"/>
                  </a:spcAft>
                </a:pPr>
                <a:endParaRPr lang="en-US" sz="2400" kern="1200">
                  <a:latin typeface="Franklin Gothic Book" panose="020B0503020102020204" pitchFamily="34" charset="0"/>
                </a:endParaRPr>
              </a:p>
              <a:p>
                <a:pPr lvl="0" defTabSz="1066800">
                  <a:lnSpc>
                    <a:spcPct val="90000"/>
                  </a:lnSpc>
                  <a:spcBef>
                    <a:spcPct val="0"/>
                  </a:spcBef>
                  <a:spcAft>
                    <a:spcPct val="35000"/>
                  </a:spcAft>
                </a:pPr>
                <a:r>
                  <a:rPr lang="en-US" sz="2400" kern="1200">
                    <a:latin typeface="Franklin Gothic Book" panose="020B0503020102020204" pitchFamily="34" charset="0"/>
                  </a:rPr>
                  <a:t>Build relationships with local organizations</a:t>
                </a:r>
              </a:p>
            </p:txBody>
          </p:sp>
          <p:sp>
            <p:nvSpPr>
              <p:cNvPr id="9" name="Freeform 8"/>
              <p:cNvSpPr/>
              <p:nvPr/>
            </p:nvSpPr>
            <p:spPr>
              <a:xfrm rot="16200000">
                <a:off x="2270195" y="3234068"/>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899" tIns="75439" rIns="97790" bIns="1488514"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10" name="Flowchart: Extract 9"/>
              <p:cNvSpPr/>
              <p:nvPr/>
            </p:nvSpPr>
            <p:spPr>
              <a:xfrm rot="5400000">
                <a:off x="2301399" y="4823703"/>
                <a:ext cx="328328" cy="279096"/>
              </a:xfrm>
              <a:prstGeom prst="flowChartExtract">
                <a:avLst/>
              </a:prstGeom>
              <a:ln>
                <a:solidFill>
                  <a:schemeClr val="bg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1" name="Freeform 10"/>
              <p:cNvSpPr/>
              <p:nvPr/>
            </p:nvSpPr>
            <p:spPr>
              <a:xfrm>
                <a:off x="2514975" y="2965943"/>
                <a:ext cx="1835582" cy="2432064"/>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endParaRPr lang="en-US" sz="2400" kern="1200">
                  <a:latin typeface="Franklin Gothic Book" panose="020B0503020102020204" pitchFamily="34" charset="0"/>
                </a:endParaRPr>
              </a:p>
              <a:p>
                <a:pPr defTabSz="1066800">
                  <a:lnSpc>
                    <a:spcPct val="90000"/>
                  </a:lnSpc>
                  <a:spcBef>
                    <a:spcPct val="0"/>
                  </a:spcBef>
                  <a:spcAft>
                    <a:spcPct val="35000"/>
                  </a:spcAft>
                </a:pPr>
                <a:r>
                  <a:rPr lang="en-US" sz="2400" kern="1200">
                    <a:latin typeface="Franklin Gothic Book"/>
                  </a:rPr>
                  <a:t>Recruit and train PALs and </a:t>
                </a:r>
                <a:r>
                  <a:rPr lang="en-US" sz="2400">
                    <a:latin typeface="Franklin Gothic Book"/>
                  </a:rPr>
                  <a:t>Active Iowa Ambassadors</a:t>
                </a:r>
                <a:endParaRPr lang="en-US" sz="2400" kern="1200">
                  <a:latin typeface="Franklin Gothic Book" panose="020B0503020102020204" pitchFamily="34" charset="0"/>
                </a:endParaRPr>
              </a:p>
            </p:txBody>
          </p:sp>
          <p:sp>
            <p:nvSpPr>
              <p:cNvPr id="12" name="Freeform 11"/>
              <p:cNvSpPr/>
              <p:nvPr/>
            </p:nvSpPr>
            <p:spPr>
              <a:xfrm rot="16200000">
                <a:off x="4195961" y="3234068"/>
                <a:ext cx="2232773" cy="1860644"/>
              </a:xfrm>
              <a:custGeom>
                <a:avLst/>
                <a:gdLst>
                  <a:gd name="connsiteX0" fmla="*/ 0 w 1860643"/>
                  <a:gd name="connsiteY0" fmla="*/ 93032 h 2232772"/>
                  <a:gd name="connsiteX1" fmla="*/ 93032 w 1860643"/>
                  <a:gd name="connsiteY1" fmla="*/ 0 h 2232772"/>
                  <a:gd name="connsiteX2" fmla="*/ 1767611 w 1860643"/>
                  <a:gd name="connsiteY2" fmla="*/ 0 h 2232772"/>
                  <a:gd name="connsiteX3" fmla="*/ 1860643 w 1860643"/>
                  <a:gd name="connsiteY3" fmla="*/ 93032 h 2232772"/>
                  <a:gd name="connsiteX4" fmla="*/ 1860643 w 1860643"/>
                  <a:gd name="connsiteY4" fmla="*/ 2139740 h 2232772"/>
                  <a:gd name="connsiteX5" fmla="*/ 1767611 w 1860643"/>
                  <a:gd name="connsiteY5" fmla="*/ 2232772 h 2232772"/>
                  <a:gd name="connsiteX6" fmla="*/ 93032 w 1860643"/>
                  <a:gd name="connsiteY6" fmla="*/ 2232772 h 2232772"/>
                  <a:gd name="connsiteX7" fmla="*/ 0 w 1860643"/>
                  <a:gd name="connsiteY7" fmla="*/ 2139740 h 2232772"/>
                  <a:gd name="connsiteX8" fmla="*/ 0 w 1860643"/>
                  <a:gd name="connsiteY8" fmla="*/ 93032 h 2232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0643" h="2232772">
                    <a:moveTo>
                      <a:pt x="1783116" y="1"/>
                    </a:moveTo>
                    <a:cubicBezTo>
                      <a:pt x="1825933" y="1"/>
                      <a:pt x="1860643" y="49983"/>
                      <a:pt x="1860643" y="111639"/>
                    </a:cubicBezTo>
                    <a:lnTo>
                      <a:pt x="1860643" y="2121133"/>
                    </a:lnTo>
                    <a:cubicBezTo>
                      <a:pt x="1860643" y="2182789"/>
                      <a:pt x="1825933" y="2232771"/>
                      <a:pt x="1783116" y="2232771"/>
                    </a:cubicBezTo>
                    <a:lnTo>
                      <a:pt x="77527" y="2232771"/>
                    </a:lnTo>
                    <a:cubicBezTo>
                      <a:pt x="34710" y="2232771"/>
                      <a:pt x="0" y="2182789"/>
                      <a:pt x="0" y="2121133"/>
                    </a:cubicBezTo>
                    <a:lnTo>
                      <a:pt x="0" y="111639"/>
                    </a:lnTo>
                    <a:cubicBezTo>
                      <a:pt x="0" y="49983"/>
                      <a:pt x="34710" y="1"/>
                      <a:pt x="77527" y="1"/>
                    </a:cubicBezTo>
                    <a:lnTo>
                      <a:pt x="1783116" y="1"/>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01899" tIns="75439" rIns="97790" bIns="1488514" numCol="1" spcCol="1270" anchor="t" anchorCtr="0">
                <a:noAutofit/>
              </a:bodyPr>
              <a:lstStyle/>
              <a:p>
                <a:pPr lvl="0" algn="r" defTabSz="977900">
                  <a:lnSpc>
                    <a:spcPct val="90000"/>
                  </a:lnSpc>
                  <a:spcBef>
                    <a:spcPct val="0"/>
                  </a:spcBef>
                  <a:spcAft>
                    <a:spcPct val="35000"/>
                  </a:spcAft>
                </a:pPr>
                <a:endParaRPr lang="en-US" sz="2200" kern="1200">
                  <a:latin typeface="Franklin Gothic Book" panose="020B0503020102020204" pitchFamily="34" charset="0"/>
                </a:endParaRPr>
              </a:p>
            </p:txBody>
          </p:sp>
          <p:sp>
            <p:nvSpPr>
              <p:cNvPr id="13" name="Flowchart: Extract 12"/>
              <p:cNvSpPr/>
              <p:nvPr/>
            </p:nvSpPr>
            <p:spPr>
              <a:xfrm rot="5400000">
                <a:off x="4227165" y="4823703"/>
                <a:ext cx="328328" cy="279096"/>
              </a:xfrm>
              <a:prstGeom prst="flowChartExtract">
                <a:avLst/>
              </a:prstGeom>
              <a:ln>
                <a:solidFill>
                  <a:schemeClr val="bg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Freeform 13"/>
              <p:cNvSpPr/>
              <p:nvPr/>
            </p:nvSpPr>
            <p:spPr>
              <a:xfrm>
                <a:off x="4561325" y="3048004"/>
                <a:ext cx="1600151" cy="2232772"/>
              </a:xfrm>
              <a:custGeom>
                <a:avLst/>
                <a:gdLst>
                  <a:gd name="connsiteX0" fmla="*/ 0 w 1386179"/>
                  <a:gd name="connsiteY0" fmla="*/ 0 h 2232772"/>
                  <a:gd name="connsiteX1" fmla="*/ 1386179 w 1386179"/>
                  <a:gd name="connsiteY1" fmla="*/ 0 h 2232772"/>
                  <a:gd name="connsiteX2" fmla="*/ 1386179 w 1386179"/>
                  <a:gd name="connsiteY2" fmla="*/ 2232772 h 2232772"/>
                  <a:gd name="connsiteX3" fmla="*/ 0 w 1386179"/>
                  <a:gd name="connsiteY3" fmla="*/ 2232772 h 2232772"/>
                  <a:gd name="connsiteX4" fmla="*/ 0 w 1386179"/>
                  <a:gd name="connsiteY4" fmla="*/ 0 h 223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6179" h="2232772">
                    <a:moveTo>
                      <a:pt x="0" y="0"/>
                    </a:moveTo>
                    <a:lnTo>
                      <a:pt x="1386179" y="0"/>
                    </a:lnTo>
                    <a:lnTo>
                      <a:pt x="1386179" y="2232772"/>
                    </a:lnTo>
                    <a:lnTo>
                      <a:pt x="0" y="2232772"/>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82296" rIns="0" bIns="0" numCol="1" spcCol="1270" anchor="t" anchorCtr="0">
                <a:noAutofit/>
              </a:bodyPr>
              <a:lstStyle/>
              <a:p>
                <a:pPr lvl="0" algn="l" defTabSz="1066800">
                  <a:lnSpc>
                    <a:spcPct val="90000"/>
                  </a:lnSpc>
                  <a:spcBef>
                    <a:spcPct val="0"/>
                  </a:spcBef>
                  <a:spcAft>
                    <a:spcPct val="35000"/>
                  </a:spcAft>
                </a:pPr>
                <a:r>
                  <a:rPr lang="en-US" sz="2400" kern="1200">
                    <a:latin typeface="Franklin Gothic Book" panose="020B0503020102020204" pitchFamily="34" charset="0"/>
                  </a:rPr>
                  <a:t>Promote physical activities throughout the community</a:t>
                </a:r>
              </a:p>
            </p:txBody>
          </p:sp>
        </p:grpSp>
      </p:grpSp>
      <p:sp>
        <p:nvSpPr>
          <p:cNvPr id="5" name="Flowchart: Extract 4"/>
          <p:cNvSpPr/>
          <p:nvPr/>
        </p:nvSpPr>
        <p:spPr>
          <a:xfrm rot="5400000">
            <a:off x="6032694" y="5827974"/>
            <a:ext cx="328328" cy="279096"/>
          </a:xfrm>
          <a:prstGeom prst="flowChartExtract">
            <a:avLst/>
          </a:prstGeom>
          <a:ln>
            <a:solidFill>
              <a:schemeClr val="bg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 name="Rectangle 3"/>
          <p:cNvSpPr/>
          <p:nvPr/>
        </p:nvSpPr>
        <p:spPr>
          <a:xfrm>
            <a:off x="2221277" y="2084912"/>
            <a:ext cx="7738850" cy="800219"/>
          </a:xfrm>
          <a:prstGeom prst="rect">
            <a:avLst/>
          </a:prstGeom>
          <a:noFill/>
        </p:spPr>
        <p:txBody>
          <a:bodyPr wrap="none" lIns="91440" tIns="45720" rIns="91440" bIns="45720">
            <a:spAutoFit/>
          </a:bodyPr>
          <a:lstStyle/>
          <a:p>
            <a:pPr algn="ctr"/>
            <a:r>
              <a:rPr lang="en-US" sz="4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What are our two main goals? </a:t>
            </a:r>
          </a:p>
        </p:txBody>
      </p:sp>
      <p:sp>
        <p:nvSpPr>
          <p:cNvPr id="25" name="TextBox 24"/>
          <p:cNvSpPr txBox="1"/>
          <p:nvPr/>
        </p:nvSpPr>
        <p:spPr>
          <a:xfrm>
            <a:off x="7478038" y="3082776"/>
            <a:ext cx="3056351" cy="646331"/>
          </a:xfrm>
          <a:prstGeom prst="rect">
            <a:avLst/>
          </a:prstGeom>
          <a:noFill/>
        </p:spPr>
        <p:txBody>
          <a:bodyPr wrap="square" rtlCol="0">
            <a:spAutoFit/>
          </a:bodyPr>
          <a:lstStyle/>
          <a:p>
            <a:r>
              <a:rPr lang="en-US">
                <a:latin typeface="Franklin Gothic Book" panose="020B0503020102020204" pitchFamily="34" charset="0"/>
              </a:rPr>
              <a:t>2) Increase park usage</a:t>
            </a:r>
          </a:p>
          <a:p>
            <a:endParaRPr lang="en-US"/>
          </a:p>
        </p:txBody>
      </p:sp>
      <p:sp>
        <p:nvSpPr>
          <p:cNvPr id="26" name="TextBox 25"/>
          <p:cNvSpPr txBox="1"/>
          <p:nvPr/>
        </p:nvSpPr>
        <p:spPr>
          <a:xfrm>
            <a:off x="1038857" y="3082777"/>
            <a:ext cx="4008329" cy="646331"/>
          </a:xfrm>
          <a:prstGeom prst="rect">
            <a:avLst/>
          </a:prstGeom>
          <a:noFill/>
        </p:spPr>
        <p:txBody>
          <a:bodyPr wrap="square" rtlCol="0">
            <a:spAutoFit/>
          </a:bodyPr>
          <a:lstStyle/>
          <a:p>
            <a:r>
              <a:rPr lang="en-US">
                <a:latin typeface="Franklin Gothic Book" panose="020B0503020102020204" pitchFamily="34" charset="0"/>
              </a:rPr>
              <a:t>1) Increase the number of adults that are partaking in physical activity		</a:t>
            </a:r>
            <a:endParaRPr lang="en-US"/>
          </a:p>
        </p:txBody>
      </p:sp>
    </p:spTree>
    <p:extLst>
      <p:ext uri="{BB962C8B-B14F-4D97-AF65-F5344CB8AC3E}">
        <p14:creationId xmlns:p14="http://schemas.microsoft.com/office/powerpoint/2010/main" val="1021123664"/>
      </p:ext>
    </p:extLst>
  </p:cSld>
  <p:clrMapOvr>
    <a:masterClrMapping/>
  </p:clrMapOvr>
</p:sld>
</file>

<file path=ppt/theme/theme1.xml><?xml version="1.0" encoding="utf-8"?>
<a:theme xmlns:a="http://schemas.openxmlformats.org/drawingml/2006/main" name="Dividend">
  <a:themeElements>
    <a:clrScheme name="Custom 2">
      <a:dk1>
        <a:sysClr val="windowText" lastClr="000000"/>
      </a:dk1>
      <a:lt1>
        <a:sysClr val="window" lastClr="FFFFFF"/>
      </a:lt1>
      <a:dk2>
        <a:srgbClr val="212745"/>
      </a:dk2>
      <a:lt2>
        <a:srgbClr val="B4DCFA"/>
      </a:lt2>
      <a:accent1>
        <a:srgbClr val="70941D"/>
      </a:accent1>
      <a:accent2>
        <a:srgbClr val="679FC7"/>
      </a:accent2>
      <a:accent3>
        <a:srgbClr val="B5B28D"/>
      </a:accent3>
      <a:accent4>
        <a:srgbClr val="C94C15"/>
      </a:accent4>
      <a:accent5>
        <a:srgbClr val="58585A"/>
      </a:accent5>
      <a:accent6>
        <a:srgbClr val="F14124"/>
      </a:accent6>
      <a:hlink>
        <a:srgbClr val="679FC7"/>
      </a:hlink>
      <a:folHlink>
        <a:srgbClr val="59A8D1"/>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e6aa1c0-b8fa-4fea-a6df-712fa33c584f" xsi:nil="true"/>
    <lcf76f155ced4ddcb4097134ff3c332f xmlns="7652079c-0e2a-420f-91e4-7acbb1d8839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192956E0AADC543A8355F231A82CB27" ma:contentTypeVersion="17" ma:contentTypeDescription="Create a new document." ma:contentTypeScope="" ma:versionID="16d3fcf7de1ee32a1b764c44e05a946e">
  <xsd:schema xmlns:xsd="http://www.w3.org/2001/XMLSchema" xmlns:xs="http://www.w3.org/2001/XMLSchema" xmlns:p="http://schemas.microsoft.com/office/2006/metadata/properties" xmlns:ns2="7652079c-0e2a-420f-91e4-7acbb1d88394" xmlns:ns3="fe6aa1c0-b8fa-4fea-a6df-712fa33c584f" targetNamespace="http://schemas.microsoft.com/office/2006/metadata/properties" ma:root="true" ma:fieldsID="74639ef309a9708e51f2bffe5cf1efd4" ns2:_="" ns3:_="">
    <xsd:import namespace="7652079c-0e2a-420f-91e4-7acbb1d88394"/>
    <xsd:import namespace="fe6aa1c0-b8fa-4fea-a6df-712fa33c584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2079c-0e2a-420f-91e4-7acbb1d883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af9f51b-2984-4022-8acc-3c23a99e8b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aa1c0-b8fa-4fea-a6df-712fa33c58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55e54b1-bdc1-47ac-bfa3-302e7a3a1bdd}" ma:internalName="TaxCatchAll" ma:showField="CatchAllData" ma:web="fe6aa1c0-b8fa-4fea-a6df-712fa33c58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2D719A-4888-41F4-8C9B-3DD4016F6DD2}">
  <ds:schemaRefs>
    <ds:schemaRef ds:uri="http://purl.org/dc/terms/"/>
    <ds:schemaRef ds:uri="http://schemas.openxmlformats.org/package/2006/metadata/core-properties"/>
    <ds:schemaRef ds:uri="http://schemas.microsoft.com/office/infopath/2007/PartnerControls"/>
    <ds:schemaRef ds:uri="http://www.w3.org/XML/1998/namespace"/>
    <ds:schemaRef ds:uri="http://purl.org/dc/elements/1.1/"/>
    <ds:schemaRef ds:uri="http://purl.org/dc/dcmitype/"/>
    <ds:schemaRef ds:uri="http://schemas.microsoft.com/office/2006/documentManagement/types"/>
    <ds:schemaRef ds:uri="fe6aa1c0-b8fa-4fea-a6df-712fa33c584f"/>
    <ds:schemaRef ds:uri="7652079c-0e2a-420f-91e4-7acbb1d88394"/>
    <ds:schemaRef ds:uri="http://schemas.microsoft.com/office/2006/metadata/properties"/>
  </ds:schemaRefs>
</ds:datastoreItem>
</file>

<file path=customXml/itemProps2.xml><?xml version="1.0" encoding="utf-8"?>
<ds:datastoreItem xmlns:ds="http://schemas.openxmlformats.org/officeDocument/2006/customXml" ds:itemID="{AAADE94A-6A97-4F85-87AC-059267407111}">
  <ds:schemaRefs>
    <ds:schemaRef ds:uri="http://schemas.microsoft.com/sharepoint/v3/contenttype/forms"/>
  </ds:schemaRefs>
</ds:datastoreItem>
</file>

<file path=customXml/itemProps3.xml><?xml version="1.0" encoding="utf-8"?>
<ds:datastoreItem xmlns:ds="http://schemas.openxmlformats.org/officeDocument/2006/customXml" ds:itemID="{BCC901C7-2732-48EF-98F8-53383FBE62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52079c-0e2a-420f-91e4-7acbb1d88394"/>
    <ds:schemaRef ds:uri="fe6aa1c0-b8fa-4fea-a6df-712fa33c58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Dividend</Template>
  <TotalTime>2</TotalTime>
  <Words>5991</Words>
  <Application>Microsoft Office PowerPoint</Application>
  <PresentationFormat>Widescreen</PresentationFormat>
  <Paragraphs>485</Paragraphs>
  <Slides>41</Slides>
  <Notes>41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Dividend</vt:lpstr>
      <vt:lpstr>PowerPoint Presentation</vt:lpstr>
      <vt:lpstr>Welcome!</vt:lpstr>
      <vt:lpstr>PowerPoint Presentation</vt:lpstr>
      <vt:lpstr>PowerPoint Presentation</vt:lpstr>
      <vt:lpstr>What WAs Active Ottumwa?</vt:lpstr>
      <vt:lpstr>PowerPoint Presentation</vt:lpstr>
      <vt:lpstr>PowerPoint Presentation</vt:lpstr>
      <vt:lpstr>Why [Insert Community]?</vt:lpstr>
      <vt:lpstr>Accomplishing Our Goals</vt:lpstr>
      <vt:lpstr>Active Iowa Successes</vt:lpstr>
      <vt:lpstr>Local Partnerships</vt:lpstr>
      <vt:lpstr>What is evaluation?</vt:lpstr>
      <vt:lpstr>Does it work?</vt:lpstr>
      <vt:lpstr>PALS and Evaluation</vt:lpstr>
      <vt:lpstr>PowerPoint Presentation</vt:lpstr>
      <vt:lpstr>Activities</vt:lpstr>
      <vt:lpstr>Focus on Walking Groups</vt:lpstr>
      <vt:lpstr>PowerPoint Presentation</vt:lpstr>
      <vt:lpstr>Available support for active iowa pals</vt:lpstr>
      <vt:lpstr>Staff Support</vt:lpstr>
      <vt:lpstr>Support from Ambassadors</vt:lpstr>
      <vt:lpstr>Tangible Resources</vt:lpstr>
      <vt:lpstr>PAL Stipend Items</vt:lpstr>
      <vt:lpstr>PowerPoint Presentation</vt:lpstr>
      <vt:lpstr>PowerPoint Presentation</vt:lpstr>
      <vt:lpstr>PowerPoint Presentation</vt:lpstr>
      <vt:lpstr>PowerPoint Presentation</vt:lpstr>
      <vt:lpstr>PowerPoint Presentation</vt:lpstr>
      <vt:lpstr>PowerPoint Presentation</vt:lpstr>
      <vt:lpstr>Being a PAl</vt:lpstr>
      <vt:lpstr>PAL Expectations</vt:lpstr>
      <vt:lpstr>PAL Expectations</vt:lpstr>
      <vt:lpstr>PowerPoint Presentation</vt:lpstr>
      <vt:lpstr>PowerPoint Presentation</vt:lpstr>
      <vt:lpstr>Physical Activity Questionnaire (PAR-Q) </vt:lpstr>
      <vt:lpstr>Cancellation or Sub</vt:lpstr>
      <vt:lpstr>PAL Dismissal Criteria</vt:lpstr>
      <vt:lpstr>PAL Recognition Program</vt:lpstr>
      <vt:lpstr>PowerPoint Presentation</vt:lpstr>
      <vt:lpstr>PowerPoint Presentation</vt:lpstr>
      <vt:lpstr>Thank you for your time! QUESTIONS? </vt:lpstr>
    </vt:vector>
  </TitlesOfParts>
  <Company>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Worth, Wensday</dc:creator>
  <cp:lastModifiedBy>Bucklin, Becky S</cp:lastModifiedBy>
  <cp:revision>246</cp:revision>
  <cp:lastPrinted>2017-05-15T18:33:05Z</cp:lastPrinted>
  <dcterms:created xsi:type="dcterms:W3CDTF">2017-01-18T21:04:42Z</dcterms:created>
  <dcterms:modified xsi:type="dcterms:W3CDTF">2023-08-29T17:00:03Z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0x010100C192956E0AADC543A8355F231A82CB27</vt:lpwstr>
  </property>
  <property fmtid="{D5CDD505-2E9C-101B-9397-08002B2CF9AE}" pid="3" name="MediaServiceImageTags">
    <vt:lpwstr/>
  </property>
</Properties>
</file>